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1667" r:id="rId5"/>
    <p:sldId id="1668" r:id="rId6"/>
    <p:sldId id="386" r:id="rId7"/>
    <p:sldId id="1657" r:id="rId8"/>
    <p:sldId id="1658" r:id="rId9"/>
    <p:sldId id="1659" r:id="rId10"/>
    <p:sldId id="1660" r:id="rId11"/>
    <p:sldId id="1662" r:id="rId12"/>
    <p:sldId id="1663" r:id="rId13"/>
    <p:sldId id="365" r:id="rId14"/>
    <p:sldId id="1664" r:id="rId15"/>
    <p:sldId id="1666" r:id="rId16"/>
    <p:sldId id="1665" r:id="rId17"/>
    <p:sldId id="16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Slides" id="{B697A3DA-1250-4D5E-AF28-0755A69A49D8}">
          <p14:sldIdLst>
            <p14:sldId id="1667"/>
            <p14:sldId id="1668"/>
            <p14:sldId id="386"/>
            <p14:sldId id="1657"/>
            <p14:sldId id="1658"/>
            <p14:sldId id="1659"/>
            <p14:sldId id="1660"/>
            <p14:sldId id="1662"/>
            <p14:sldId id="1663"/>
            <p14:sldId id="365"/>
            <p14:sldId id="1664"/>
            <p14:sldId id="1666"/>
            <p14:sldId id="1665"/>
            <p14:sldId id="1661"/>
          </p14:sldIdLst>
        </p14:section>
        <p14:section name="Toolkit Slides" id="{CA7BEC1B-A3E1-4F7B-AAED-BFFDDC75D7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2EE38A-D335-3A49-EEDD-2EDDBB768101}" name="Stefan Brown" initials="SB" userId="S::stefan.brown@brightcarbon.com::252352bc-e6ff-405e-b10a-872912c68ef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8E"/>
    <a:srgbClr val="3A616F"/>
    <a:srgbClr val="E0B537"/>
    <a:srgbClr val="ED7700"/>
    <a:srgbClr val="EE0044"/>
    <a:srgbClr val="E7ECF0"/>
    <a:srgbClr val="E6ECF0"/>
    <a:srgbClr val="000000"/>
    <a:srgbClr val="5457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E85EC-D11A-4169-A900-85FF34DD258C}" v="5" dt="2024-12-07T19:29:41.635"/>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14" autoAdjust="0"/>
    <p:restoredTop sz="94726" autoAdjust="0"/>
  </p:normalViewPr>
  <p:slideViewPr>
    <p:cSldViewPr snapToGrid="0">
      <p:cViewPr varScale="1">
        <p:scale>
          <a:sx n="99" d="100"/>
          <a:sy n="99" d="100"/>
        </p:scale>
        <p:origin x="200" y="560"/>
      </p:cViewPr>
      <p:guideLst/>
    </p:cSldViewPr>
  </p:slideViewPr>
  <p:outlineViewPr>
    <p:cViewPr>
      <p:scale>
        <a:sx n="33" d="100"/>
        <a:sy n="33" d="100"/>
      </p:scale>
      <p:origin x="0" y="-32988"/>
    </p:cViewPr>
  </p:outlineViewPr>
  <p:notesTextViewPr>
    <p:cViewPr>
      <p:scale>
        <a:sx n="3" d="2"/>
        <a:sy n="3" d="2"/>
      </p:scale>
      <p:origin x="0" y="0"/>
    </p:cViewPr>
  </p:notesTextViewPr>
  <p:sorterViewPr>
    <p:cViewPr>
      <p:scale>
        <a:sx n="100" d="100"/>
        <a:sy n="100" d="100"/>
      </p:scale>
      <p:origin x="0" y="-3350"/>
    </p:cViewPr>
  </p:sorterViewPr>
  <p:notesViewPr>
    <p:cSldViewPr snapToGrid="0" showGuides="1">
      <p:cViewPr varScale="1">
        <p:scale>
          <a:sx n="80" d="100"/>
          <a:sy n="80" d="100"/>
        </p:scale>
        <p:origin x="3144"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iz M" userId="aef95c9eb62a0678" providerId="LiveId" clId="{7E0E85EC-D11A-4169-A900-85FF34DD258C}"/>
    <pc:docChg chg="undo custSel modSld">
      <pc:chgData name="Aziz M" userId="aef95c9eb62a0678" providerId="LiveId" clId="{7E0E85EC-D11A-4169-A900-85FF34DD258C}" dt="2024-12-07T19:30:09.054" v="13" actId="478"/>
      <pc:docMkLst>
        <pc:docMk/>
      </pc:docMkLst>
      <pc:sldChg chg="modSp mod">
        <pc:chgData name="Aziz M" userId="aef95c9eb62a0678" providerId="LiveId" clId="{7E0E85EC-D11A-4169-A900-85FF34DD258C}" dt="2024-12-07T19:29:20.335" v="7"/>
        <pc:sldMkLst>
          <pc:docMk/>
          <pc:sldMk cId="2626503501" sldId="1664"/>
        </pc:sldMkLst>
        <pc:graphicFrameChg chg="mod modGraphic">
          <ac:chgData name="Aziz M" userId="aef95c9eb62a0678" providerId="LiveId" clId="{7E0E85EC-D11A-4169-A900-85FF34DD258C}" dt="2024-12-07T19:29:20.335" v="7"/>
          <ac:graphicFrameMkLst>
            <pc:docMk/>
            <pc:sldMk cId="2626503501" sldId="1664"/>
            <ac:graphicFrameMk id="7" creationId="{13EFDDF9-AE4D-B249-A5DE-6F71F2001D8E}"/>
          </ac:graphicFrameMkLst>
        </pc:graphicFrameChg>
      </pc:sldChg>
      <pc:sldChg chg="addSp delSp modSp mod">
        <pc:chgData name="Aziz M" userId="aef95c9eb62a0678" providerId="LiveId" clId="{7E0E85EC-D11A-4169-A900-85FF34DD258C}" dt="2024-12-07T19:30:09.054" v="13" actId="478"/>
        <pc:sldMkLst>
          <pc:docMk/>
          <pc:sldMk cId="1563791796" sldId="1666"/>
        </pc:sldMkLst>
        <pc:graphicFrameChg chg="add del mod modGraphic">
          <ac:chgData name="Aziz M" userId="aef95c9eb62a0678" providerId="LiveId" clId="{7E0E85EC-D11A-4169-A900-85FF34DD258C}" dt="2024-12-07T19:30:09.054" v="13" actId="478"/>
          <ac:graphicFrameMkLst>
            <pc:docMk/>
            <pc:sldMk cId="1563791796" sldId="1666"/>
            <ac:graphicFrameMk id="2" creationId="{6EDD8650-795C-A57A-C664-AAEA189E37F8}"/>
          </ac:graphicFrameMkLst>
        </pc:graphicFrameChg>
        <pc:graphicFrameChg chg="mod modGraphic">
          <ac:chgData name="Aziz M" userId="aef95c9eb62a0678" providerId="LiveId" clId="{7E0E85EC-D11A-4169-A900-85FF34DD258C}" dt="2024-12-07T19:30:05.214" v="12" actId="207"/>
          <ac:graphicFrameMkLst>
            <pc:docMk/>
            <pc:sldMk cId="1563791796" sldId="1666"/>
            <ac:graphicFrameMk id="7" creationId="{D295EB77-34AF-A5C0-C99E-42EC29797B3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2781E1-E7C6-4A49-9D67-2D42C6274E9E}" type="datetimeFigureOut">
              <a:rPr lang="en-GB" smtClean="0"/>
              <a:t>09/01/2025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9C831-25D6-44EC-814F-AB09CD1A7512}" type="slidenum">
              <a:rPr lang="en-GB" smtClean="0"/>
              <a:t>‹#›</a:t>
            </a:fld>
            <a:endParaRPr lang="en-GB"/>
          </a:p>
        </p:txBody>
      </p:sp>
    </p:spTree>
    <p:extLst>
      <p:ext uri="{BB962C8B-B14F-4D97-AF65-F5344CB8AC3E}">
        <p14:creationId xmlns:p14="http://schemas.microsoft.com/office/powerpoint/2010/main" val="208820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goes from 29M to 27M</a:t>
            </a:r>
          </a:p>
          <a:p>
            <a:r>
              <a:rPr lang="en-US" dirty="0"/>
              <a:t>Adaptive goes from 16M to 31M. Terrible!!</a:t>
            </a:r>
          </a:p>
        </p:txBody>
      </p:sp>
      <p:sp>
        <p:nvSpPr>
          <p:cNvPr id="4" name="Slide Number Placeholder 3"/>
          <p:cNvSpPr>
            <a:spLocks noGrp="1"/>
          </p:cNvSpPr>
          <p:nvPr>
            <p:ph type="sldNum" sz="quarter" idx="5"/>
          </p:nvPr>
        </p:nvSpPr>
        <p:spPr/>
        <p:txBody>
          <a:bodyPr/>
          <a:lstStyle/>
          <a:p>
            <a:fld id="{6379C831-25D6-44EC-814F-AB09CD1A7512}" type="slidenum">
              <a:rPr lang="en-GB" smtClean="0"/>
              <a:t>12</a:t>
            </a:fld>
            <a:endParaRPr lang="en-GB"/>
          </a:p>
        </p:txBody>
      </p:sp>
    </p:spTree>
    <p:extLst>
      <p:ext uri="{BB962C8B-B14F-4D97-AF65-F5344CB8AC3E}">
        <p14:creationId xmlns:p14="http://schemas.microsoft.com/office/powerpoint/2010/main" val="998946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5"/>
                  </a:solidFill>
                  <a:latin typeface="+mj-lt"/>
                </a:rPr>
                <a:t>MIT </a:t>
              </a:r>
              <a:r>
                <a:rPr lang="en-US" sz="4900" b="0" i="0" cap="all" baseline="0" dirty="0">
                  <a:solidFill>
                    <a:schemeClr val="accent5"/>
                  </a:solidFill>
                  <a:latin typeface="+mj-lt"/>
                </a:rPr>
                <a:t>SLOAN</a:t>
              </a:r>
              <a:r>
                <a:rPr lang="en-US" sz="4900" b="0" i="0" dirty="0">
                  <a:solidFill>
                    <a:schemeClr val="accent5"/>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5"/>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00096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112E952A-3F90-548F-5C27-FC50939984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5064125"/>
            <a:ext cx="9067800" cy="1815510"/>
          </a:xfrm>
          <a:prstGeom prst="rect">
            <a:avLst/>
          </a:prstGeom>
        </p:spPr>
      </p:pic>
      <p:sp>
        <p:nvSpPr>
          <p:cNvPr id="11" name="Text Placeholder 7">
            <a:extLst>
              <a:ext uri="{FF2B5EF4-FFF2-40B4-BE49-F238E27FC236}">
                <a16:creationId xmlns:a16="http://schemas.microsoft.com/office/drawing/2014/main" id="{4B36E4B3-450A-BF90-FCB3-EC0F09D2F748}"/>
              </a:ext>
            </a:extLst>
          </p:cNvPr>
          <p:cNvSpPr>
            <a:spLocks noGrp="1"/>
          </p:cNvSpPr>
          <p:nvPr>
            <p:ph type="body" sz="quarter" idx="12" hasCustomPrompt="1"/>
          </p:nvPr>
        </p:nvSpPr>
        <p:spPr>
          <a:xfrm>
            <a:off x="692150" y="1347624"/>
            <a:ext cx="2519364" cy="369332"/>
          </a:xfrm>
        </p:spPr>
        <p:txBody>
          <a:bodyPr wrap="square">
            <a:normAutofit/>
          </a:bodyPr>
          <a:lstStyle>
            <a:lvl1pPr marL="0" indent="0">
              <a:buNone/>
              <a:defRPr sz="1800" b="1">
                <a:solidFill>
                  <a:schemeClr val="accent4"/>
                </a:solidFill>
              </a:defRPr>
            </a:lvl1pPr>
          </a:lstStyle>
          <a:p>
            <a:pPr lvl="0"/>
            <a:r>
              <a:rPr lang="en-US" dirty="0"/>
              <a:t>01. Section Name</a:t>
            </a:r>
            <a:endParaRPr lang="en-GB" dirty="0"/>
          </a:p>
        </p:txBody>
      </p:sp>
      <p:sp>
        <p:nvSpPr>
          <p:cNvPr id="17" name="Text Placeholder 16">
            <a:extLst>
              <a:ext uri="{FF2B5EF4-FFF2-40B4-BE49-F238E27FC236}">
                <a16:creationId xmlns:a16="http://schemas.microsoft.com/office/drawing/2014/main" id="{104653AD-CABA-4E21-7FF7-5D87185C055F}"/>
              </a:ext>
            </a:extLst>
          </p:cNvPr>
          <p:cNvSpPr>
            <a:spLocks noGrp="1"/>
          </p:cNvSpPr>
          <p:nvPr>
            <p:ph type="body" sz="quarter" idx="18" hasCustomPrompt="1"/>
          </p:nvPr>
        </p:nvSpPr>
        <p:spPr>
          <a:xfrm>
            <a:off x="685801"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0" name="Text Placeholder 7">
            <a:extLst>
              <a:ext uri="{FF2B5EF4-FFF2-40B4-BE49-F238E27FC236}">
                <a16:creationId xmlns:a16="http://schemas.microsoft.com/office/drawing/2014/main" id="{0F0CDC02-4F9C-2381-FDEA-FBD870B7B3B0}"/>
              </a:ext>
            </a:extLst>
          </p:cNvPr>
          <p:cNvSpPr>
            <a:spLocks noGrp="1"/>
          </p:cNvSpPr>
          <p:nvPr>
            <p:ph type="body" sz="quarter" idx="19" hasCustomPrompt="1"/>
          </p:nvPr>
        </p:nvSpPr>
        <p:spPr>
          <a:xfrm>
            <a:off x="4036218" y="1347624"/>
            <a:ext cx="2519364" cy="369332"/>
          </a:xfrm>
        </p:spPr>
        <p:txBody>
          <a:bodyPr wrap="square">
            <a:normAutofit/>
          </a:bodyPr>
          <a:lstStyle>
            <a:lvl1pPr marL="0" indent="0">
              <a:buNone/>
              <a:defRPr sz="1800" b="1">
                <a:solidFill>
                  <a:schemeClr val="accent4"/>
                </a:solidFill>
              </a:defRPr>
            </a:lvl1pPr>
          </a:lstStyle>
          <a:p>
            <a:pPr lvl="0"/>
            <a:r>
              <a:rPr lang="en-US" dirty="0"/>
              <a:t>02. Section Name</a:t>
            </a:r>
            <a:endParaRPr lang="en-GB" dirty="0"/>
          </a:p>
        </p:txBody>
      </p:sp>
      <p:sp>
        <p:nvSpPr>
          <p:cNvPr id="21" name="Text Placeholder 16">
            <a:extLst>
              <a:ext uri="{FF2B5EF4-FFF2-40B4-BE49-F238E27FC236}">
                <a16:creationId xmlns:a16="http://schemas.microsoft.com/office/drawing/2014/main" id="{C286D925-BA1B-D564-D562-00D59318F5FE}"/>
              </a:ext>
            </a:extLst>
          </p:cNvPr>
          <p:cNvSpPr>
            <a:spLocks noGrp="1"/>
          </p:cNvSpPr>
          <p:nvPr>
            <p:ph type="body" sz="quarter" idx="20" hasCustomPrompt="1"/>
          </p:nvPr>
        </p:nvSpPr>
        <p:spPr>
          <a:xfrm>
            <a:off x="4029869"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2" name="Text Placeholder 7">
            <a:extLst>
              <a:ext uri="{FF2B5EF4-FFF2-40B4-BE49-F238E27FC236}">
                <a16:creationId xmlns:a16="http://schemas.microsoft.com/office/drawing/2014/main" id="{AE533FDD-827D-A291-A60A-0C83D9D5E18B}"/>
              </a:ext>
            </a:extLst>
          </p:cNvPr>
          <p:cNvSpPr>
            <a:spLocks noGrp="1"/>
          </p:cNvSpPr>
          <p:nvPr>
            <p:ph type="body" sz="quarter" idx="21" hasCustomPrompt="1"/>
          </p:nvPr>
        </p:nvSpPr>
        <p:spPr>
          <a:xfrm>
            <a:off x="7380286" y="1347624"/>
            <a:ext cx="2519364" cy="369332"/>
          </a:xfrm>
        </p:spPr>
        <p:txBody>
          <a:bodyPr wrap="square">
            <a:normAutofit/>
          </a:bodyPr>
          <a:lstStyle>
            <a:lvl1pPr marL="0" indent="0">
              <a:buNone/>
              <a:defRPr sz="1800" b="1">
                <a:solidFill>
                  <a:schemeClr val="accent4"/>
                </a:solidFill>
              </a:defRPr>
            </a:lvl1pPr>
          </a:lstStyle>
          <a:p>
            <a:pPr lvl="0"/>
            <a:r>
              <a:rPr lang="en-US" dirty="0"/>
              <a:t>03. Section Name</a:t>
            </a:r>
            <a:endParaRPr lang="en-GB" dirty="0"/>
          </a:p>
        </p:txBody>
      </p:sp>
      <p:sp>
        <p:nvSpPr>
          <p:cNvPr id="23" name="Text Placeholder 16">
            <a:extLst>
              <a:ext uri="{FF2B5EF4-FFF2-40B4-BE49-F238E27FC236}">
                <a16:creationId xmlns:a16="http://schemas.microsoft.com/office/drawing/2014/main" id="{9D189EC2-5F54-E447-3DA3-C95225F341CF}"/>
              </a:ext>
            </a:extLst>
          </p:cNvPr>
          <p:cNvSpPr>
            <a:spLocks noGrp="1"/>
          </p:cNvSpPr>
          <p:nvPr>
            <p:ph type="body" sz="quarter" idx="22" hasCustomPrompt="1"/>
          </p:nvPr>
        </p:nvSpPr>
        <p:spPr>
          <a:xfrm>
            <a:off x="7373937" y="1716956"/>
            <a:ext cx="2519364" cy="1113557"/>
          </a:xfrm>
        </p:spPr>
        <p:txBody>
          <a:bodyPr>
            <a:normAutofit/>
          </a:bodyPr>
          <a:lstStyle>
            <a:lvl1pPr marL="0" indent="0">
              <a:buNone/>
              <a:defRPr sz="1400"/>
            </a:lvl1pPr>
          </a:lstStyle>
          <a:p>
            <a:pPr lvl="0"/>
            <a:r>
              <a:rPr lang="en-US" dirty="0"/>
              <a:t>Click to add description or sub-sections </a:t>
            </a:r>
          </a:p>
        </p:txBody>
      </p:sp>
      <p:sp>
        <p:nvSpPr>
          <p:cNvPr id="24" name="Text Placeholder 7">
            <a:extLst>
              <a:ext uri="{FF2B5EF4-FFF2-40B4-BE49-F238E27FC236}">
                <a16:creationId xmlns:a16="http://schemas.microsoft.com/office/drawing/2014/main" id="{55C8FE86-16F2-93F4-7E82-250D6547021B}"/>
              </a:ext>
            </a:extLst>
          </p:cNvPr>
          <p:cNvSpPr>
            <a:spLocks noGrp="1"/>
          </p:cNvSpPr>
          <p:nvPr>
            <p:ph type="body" sz="quarter" idx="23" hasCustomPrompt="1"/>
          </p:nvPr>
        </p:nvSpPr>
        <p:spPr>
          <a:xfrm>
            <a:off x="692150" y="3340656"/>
            <a:ext cx="2519364" cy="369332"/>
          </a:xfrm>
        </p:spPr>
        <p:txBody>
          <a:bodyPr wrap="square">
            <a:normAutofit/>
          </a:bodyPr>
          <a:lstStyle>
            <a:lvl1pPr marL="0" indent="0">
              <a:buNone/>
              <a:defRPr sz="1800" b="1">
                <a:solidFill>
                  <a:schemeClr val="accent4"/>
                </a:solidFill>
              </a:defRPr>
            </a:lvl1pPr>
          </a:lstStyle>
          <a:p>
            <a:pPr lvl="0"/>
            <a:r>
              <a:rPr lang="en-US" dirty="0"/>
              <a:t>04. Section Name</a:t>
            </a:r>
            <a:endParaRPr lang="en-GB" dirty="0"/>
          </a:p>
        </p:txBody>
      </p:sp>
      <p:sp>
        <p:nvSpPr>
          <p:cNvPr id="25" name="Text Placeholder 16">
            <a:extLst>
              <a:ext uri="{FF2B5EF4-FFF2-40B4-BE49-F238E27FC236}">
                <a16:creationId xmlns:a16="http://schemas.microsoft.com/office/drawing/2014/main" id="{6AF7C633-55B1-8CB1-B336-D58F642B2D0F}"/>
              </a:ext>
            </a:extLst>
          </p:cNvPr>
          <p:cNvSpPr>
            <a:spLocks noGrp="1"/>
          </p:cNvSpPr>
          <p:nvPr>
            <p:ph type="body" sz="quarter" idx="24" hasCustomPrompt="1"/>
          </p:nvPr>
        </p:nvSpPr>
        <p:spPr>
          <a:xfrm>
            <a:off x="685801"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6" name="Text Placeholder 7">
            <a:extLst>
              <a:ext uri="{FF2B5EF4-FFF2-40B4-BE49-F238E27FC236}">
                <a16:creationId xmlns:a16="http://schemas.microsoft.com/office/drawing/2014/main" id="{52DA6172-C938-A754-4633-A96E0FCAD62B}"/>
              </a:ext>
            </a:extLst>
          </p:cNvPr>
          <p:cNvSpPr>
            <a:spLocks noGrp="1"/>
          </p:cNvSpPr>
          <p:nvPr>
            <p:ph type="body" sz="quarter" idx="25" hasCustomPrompt="1"/>
          </p:nvPr>
        </p:nvSpPr>
        <p:spPr>
          <a:xfrm>
            <a:off x="4036218" y="3340656"/>
            <a:ext cx="2519364" cy="369332"/>
          </a:xfrm>
        </p:spPr>
        <p:txBody>
          <a:bodyPr wrap="square">
            <a:normAutofit/>
          </a:bodyPr>
          <a:lstStyle>
            <a:lvl1pPr marL="0" indent="0">
              <a:buNone/>
              <a:defRPr sz="1800" b="1">
                <a:solidFill>
                  <a:schemeClr val="accent4"/>
                </a:solidFill>
              </a:defRPr>
            </a:lvl1pPr>
          </a:lstStyle>
          <a:p>
            <a:pPr lvl="0"/>
            <a:r>
              <a:rPr lang="en-US" dirty="0"/>
              <a:t>05. Section Name</a:t>
            </a:r>
            <a:endParaRPr lang="en-GB" dirty="0"/>
          </a:p>
        </p:txBody>
      </p:sp>
      <p:sp>
        <p:nvSpPr>
          <p:cNvPr id="27" name="Text Placeholder 16">
            <a:extLst>
              <a:ext uri="{FF2B5EF4-FFF2-40B4-BE49-F238E27FC236}">
                <a16:creationId xmlns:a16="http://schemas.microsoft.com/office/drawing/2014/main" id="{1F131311-C017-1615-9277-4F060D9F1B14}"/>
              </a:ext>
            </a:extLst>
          </p:cNvPr>
          <p:cNvSpPr>
            <a:spLocks noGrp="1"/>
          </p:cNvSpPr>
          <p:nvPr>
            <p:ph type="body" sz="quarter" idx="26" hasCustomPrompt="1"/>
          </p:nvPr>
        </p:nvSpPr>
        <p:spPr>
          <a:xfrm>
            <a:off x="4029869" y="3709988"/>
            <a:ext cx="2519364" cy="1113557"/>
          </a:xfrm>
        </p:spPr>
        <p:txBody>
          <a:bodyPr>
            <a:normAutofit/>
          </a:bodyPr>
          <a:lstStyle>
            <a:lvl1pPr marL="0" indent="0">
              <a:buNone/>
              <a:defRPr sz="1400"/>
            </a:lvl1pPr>
          </a:lstStyle>
          <a:p>
            <a:pPr lvl="0"/>
            <a:r>
              <a:rPr lang="en-US" dirty="0"/>
              <a:t>Click to add description or sub-sections </a:t>
            </a:r>
          </a:p>
        </p:txBody>
      </p:sp>
      <p:sp>
        <p:nvSpPr>
          <p:cNvPr id="28" name="Text Placeholder 7">
            <a:extLst>
              <a:ext uri="{FF2B5EF4-FFF2-40B4-BE49-F238E27FC236}">
                <a16:creationId xmlns:a16="http://schemas.microsoft.com/office/drawing/2014/main" id="{A93B0D6A-9643-6FD6-8571-536CE99D24D8}"/>
              </a:ext>
            </a:extLst>
          </p:cNvPr>
          <p:cNvSpPr>
            <a:spLocks noGrp="1"/>
          </p:cNvSpPr>
          <p:nvPr>
            <p:ph type="body" sz="quarter" idx="27" hasCustomPrompt="1"/>
          </p:nvPr>
        </p:nvSpPr>
        <p:spPr>
          <a:xfrm>
            <a:off x="7380286" y="3340656"/>
            <a:ext cx="2519364" cy="369332"/>
          </a:xfrm>
        </p:spPr>
        <p:txBody>
          <a:bodyPr wrap="square">
            <a:normAutofit/>
          </a:bodyPr>
          <a:lstStyle>
            <a:lvl1pPr marL="0" indent="0">
              <a:buNone/>
              <a:defRPr sz="1800" b="1">
                <a:solidFill>
                  <a:schemeClr val="accent4"/>
                </a:solidFill>
              </a:defRPr>
            </a:lvl1pPr>
          </a:lstStyle>
          <a:p>
            <a:pPr lvl="0"/>
            <a:r>
              <a:rPr lang="en-US" dirty="0"/>
              <a:t>06. Section Name</a:t>
            </a:r>
            <a:endParaRPr lang="en-GB" dirty="0"/>
          </a:p>
        </p:txBody>
      </p:sp>
      <p:sp>
        <p:nvSpPr>
          <p:cNvPr id="29" name="Text Placeholder 16">
            <a:extLst>
              <a:ext uri="{FF2B5EF4-FFF2-40B4-BE49-F238E27FC236}">
                <a16:creationId xmlns:a16="http://schemas.microsoft.com/office/drawing/2014/main" id="{8F97B6EF-30F4-4838-BC44-10AC4C1F68F2}"/>
              </a:ext>
            </a:extLst>
          </p:cNvPr>
          <p:cNvSpPr>
            <a:spLocks noGrp="1"/>
          </p:cNvSpPr>
          <p:nvPr>
            <p:ph type="body" sz="quarter" idx="28" hasCustomPrompt="1"/>
          </p:nvPr>
        </p:nvSpPr>
        <p:spPr>
          <a:xfrm>
            <a:off x="7373937" y="3709988"/>
            <a:ext cx="2519364" cy="1113557"/>
          </a:xfrm>
        </p:spPr>
        <p:txBody>
          <a:bodyPr>
            <a:normAutofit/>
          </a:bodyPr>
          <a:lstStyle>
            <a:lvl1pPr marL="0" indent="0">
              <a:buNone/>
              <a:defRPr sz="1400"/>
            </a:lvl1pPr>
          </a:lstStyle>
          <a:p>
            <a:pPr lvl="0"/>
            <a:r>
              <a:rPr lang="en-US" dirty="0"/>
              <a:t>Click to add description or sub-sections </a:t>
            </a:r>
          </a:p>
        </p:txBody>
      </p:sp>
      <p:pic>
        <p:nvPicPr>
          <p:cNvPr id="3" name="Graphic 2">
            <a:extLst>
              <a:ext uri="{FF2B5EF4-FFF2-40B4-BE49-F238E27FC236}">
                <a16:creationId xmlns:a16="http://schemas.microsoft.com/office/drawing/2014/main" id="{4422A1AD-B83F-FED7-85AB-3E369DC81B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C1AC644D-CA17-163D-8F07-F96A7BC18CE0}"/>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398138CA-3CDD-379F-B914-EB980701107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0B83FCCC-7734-91B9-CF10-D4BA84A0DEB4}"/>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82339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198BA0-654F-859A-392E-53AD4EC03790}"/>
              </a:ext>
            </a:extLst>
          </p:cNvPr>
          <p:cNvSpPr>
            <a:spLocks noGrp="1"/>
          </p:cNvSpPr>
          <p:nvPr>
            <p:ph type="pic" sz="quarter" idx="10" hasCustomPrompt="1"/>
          </p:nvPr>
        </p:nvSpPr>
        <p:spPr>
          <a:xfrm>
            <a:off x="0" y="0"/>
            <a:ext cx="5976938" cy="6858000"/>
          </a:xfrm>
          <a:solidFill>
            <a:schemeClr val="tx1">
              <a:lumMod val="20000"/>
              <a:lumOff val="80000"/>
            </a:schemeClr>
          </a:solidFill>
        </p:spPr>
        <p:txBody>
          <a:bodyPr bIns="1620000" anchor="ctr">
            <a:normAutofit/>
          </a:bodyPr>
          <a:lstStyle>
            <a:lvl1pPr marL="0" indent="0" algn="ctr">
              <a:buNone/>
              <a:defRPr sz="3600" baseline="-25000">
                <a:solidFill>
                  <a:schemeClr val="tx1"/>
                </a:solidFill>
              </a:defRPr>
            </a:lvl1pPr>
          </a:lstStyle>
          <a:p>
            <a:r>
              <a:rPr lang="en-GB" dirty="0"/>
              <a:t>Select icon to insert picture</a:t>
            </a:r>
          </a:p>
        </p:txBody>
      </p:sp>
      <p:sp>
        <p:nvSpPr>
          <p:cNvPr id="10" name="Text Placeholder 9">
            <a:extLst>
              <a:ext uri="{FF2B5EF4-FFF2-40B4-BE49-F238E27FC236}">
                <a16:creationId xmlns:a16="http://schemas.microsoft.com/office/drawing/2014/main" id="{ED61D8E2-251A-6FC6-3949-5E987F3148E4}"/>
              </a:ext>
            </a:extLst>
          </p:cNvPr>
          <p:cNvSpPr>
            <a:spLocks noGrp="1"/>
          </p:cNvSpPr>
          <p:nvPr>
            <p:ph type="body" sz="quarter" idx="12" hasCustomPrompt="1"/>
          </p:nvPr>
        </p:nvSpPr>
        <p:spPr>
          <a:xfrm>
            <a:off x="3079750" y="0"/>
            <a:ext cx="2897188" cy="6858000"/>
          </a:xfrm>
          <a:gradFill flip="none" rotWithShape="1">
            <a:gsLst>
              <a:gs pos="100000">
                <a:srgbClr val="000000">
                  <a:alpha val="0"/>
                </a:srgbClr>
              </a:gs>
              <a:gs pos="0">
                <a:srgbClr val="000000">
                  <a:alpha val="32000"/>
                </a:srgbClr>
              </a:gs>
            </a:gsLst>
            <a:lin ang="108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defTabSz="457200"/>
            <a:r>
              <a:rPr lang="en-GB" dirty="0"/>
              <a:t>Do not enter text into this placeholder. </a:t>
            </a:r>
            <a:br>
              <a:rPr lang="en-GB" dirty="0"/>
            </a:br>
            <a:r>
              <a:rPr lang="en-GB" dirty="0"/>
              <a:t>This will not show up when presenting.</a:t>
            </a:r>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E123DF25-179E-401A-B93A-47298B5BC7D6}"/>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C8FD0CD0-7CD9-6FB6-DABE-74F2C3903D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9CB9F875-70E1-7F6D-B85A-31C058053A01}"/>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Title 1">
            <a:extLst>
              <a:ext uri="{FF2B5EF4-FFF2-40B4-BE49-F238E27FC236}">
                <a16:creationId xmlns:a16="http://schemas.microsoft.com/office/drawing/2014/main" id="{775C178F-A28F-E288-EAB0-BE9CB52C9E52}"/>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D100F441-5CD5-3692-E04B-CB3AC93C3838}"/>
              </a:ext>
            </a:extLst>
          </p:cNvPr>
          <p:cNvGrpSpPr/>
          <p:nvPr userDrawn="1"/>
        </p:nvGrpSpPr>
        <p:grpSpPr>
          <a:xfrm>
            <a:off x="-1518920" y="0"/>
            <a:ext cx="1248590" cy="3316146"/>
            <a:chOff x="-2206171" y="0"/>
            <a:chExt cx="1973942" cy="3117918"/>
          </a:xfrm>
        </p:grpSpPr>
        <p:sp>
          <p:nvSpPr>
            <p:cNvPr id="11" name="Rectangle 10">
              <a:extLst>
                <a:ext uri="{FF2B5EF4-FFF2-40B4-BE49-F238E27FC236}">
                  <a16:creationId xmlns:a16="http://schemas.microsoft.com/office/drawing/2014/main" id="{0BD493FC-C887-0A82-95D4-1242ED9CC89B}"/>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2" name="Rectangle 11">
              <a:extLst>
                <a:ext uri="{FF2B5EF4-FFF2-40B4-BE49-F238E27FC236}">
                  <a16:creationId xmlns:a16="http://schemas.microsoft.com/office/drawing/2014/main" id="{9A9FD7DA-C602-96EA-DA81-69B3B95056FA}"/>
                </a:ext>
              </a:extLst>
            </p:cNvPr>
            <p:cNvSpPr/>
            <p:nvPr/>
          </p:nvSpPr>
          <p:spPr>
            <a:xfrm>
              <a:off x="-2206171" y="275772"/>
              <a:ext cx="1973942" cy="284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a:t>
              </a:r>
            </a:p>
            <a:p>
              <a:endParaRPr lang="en-GB" sz="9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r>
                <a:rPr lang="en-GB" sz="900" dirty="0">
                  <a:solidFill>
                    <a:schemeClr val="tx1"/>
                  </a:solidFill>
                </a:rPr>
                <a:t> </a:t>
              </a:r>
            </a:p>
          </p:txBody>
        </p:sp>
      </p:grpSp>
    </p:spTree>
    <p:extLst>
      <p:ext uri="{BB962C8B-B14F-4D97-AF65-F5344CB8AC3E}">
        <p14:creationId xmlns:p14="http://schemas.microsoft.com/office/powerpoint/2010/main" val="1493152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A picture containing diagram&#10;&#10;Description automatically generated">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5976938" cy="6858000"/>
          </a:xfrm>
          <a:prstGeom prst="rect">
            <a:avLst/>
          </a:prstGeom>
        </p:spPr>
      </p:pic>
      <p:sp>
        <p:nvSpPr>
          <p:cNvPr id="4" name="Rectangle 3">
            <a:extLst>
              <a:ext uri="{FF2B5EF4-FFF2-40B4-BE49-F238E27FC236}">
                <a16:creationId xmlns:a16="http://schemas.microsoft.com/office/drawing/2014/main" id="{7ECFF036-DA68-477B-6937-4ADEE28C2A30}"/>
              </a:ext>
            </a:extLst>
          </p:cNvPr>
          <p:cNvSpPr/>
          <p:nvPr userDrawn="1"/>
        </p:nvSpPr>
        <p:spPr>
          <a:xfrm>
            <a:off x="0" y="-1"/>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grpSp>
        <p:nvGrpSpPr>
          <p:cNvPr id="3" name="Group 2">
            <a:extLst>
              <a:ext uri="{FF2B5EF4-FFF2-40B4-BE49-F238E27FC236}">
                <a16:creationId xmlns:a16="http://schemas.microsoft.com/office/drawing/2014/main" id="{1A387A81-7B2E-214F-A7E9-AEF76B058CF0}"/>
              </a:ext>
            </a:extLst>
          </p:cNvPr>
          <p:cNvGrpSpPr/>
          <p:nvPr userDrawn="1"/>
        </p:nvGrpSpPr>
        <p:grpSpPr>
          <a:xfrm>
            <a:off x="11236328" y="0"/>
            <a:ext cx="280986" cy="1282539"/>
            <a:chOff x="11222692" y="155575"/>
            <a:chExt cx="280986" cy="1282539"/>
          </a:xfrm>
          <a:solidFill>
            <a:schemeClr val="accent1"/>
          </a:solidFill>
        </p:grpSpPr>
        <p:pic>
          <p:nvPicPr>
            <p:cNvPr id="7" name="Graphic 6">
              <a:extLst>
                <a:ext uri="{FF2B5EF4-FFF2-40B4-BE49-F238E27FC236}">
                  <a16:creationId xmlns:a16="http://schemas.microsoft.com/office/drawing/2014/main" id="{419A958D-2F5F-DFF0-650E-C876A4BF56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E4BDBD87-4C44-2051-B590-3BAC256463D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A85BBC5E-9CA3-35A1-2B70-0289B4F39A9E}"/>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89E29573-42CC-6C87-11DD-37F7CD088C18}"/>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9FDACFD3-EEF7-22A0-E526-BEF37D218151}"/>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31AF126-02C5-A43F-8306-E148A70103DA}"/>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29855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0" y="0"/>
            <a:ext cx="5976938"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2255929B-BFC4-2A46-0CBA-E288C616D46C}"/>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985A387B-31C7-3484-EF26-18AD3EC0652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D65047FA-42BB-E0A1-61C4-D0746A07DFD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4216551D-C457-444C-0B68-80E443C545EA}"/>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72C71105-D906-A438-D4EE-96B4FF66BC03}"/>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480D96A4-92B1-D3BA-1E87-BC3D262ED8E6}"/>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5D2E6CE0-1523-674D-3148-3F0D34D1E66C}"/>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557508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393699" y="-1"/>
            <a:ext cx="5583237" cy="6858000"/>
          </a:xfrm>
          <a:prstGeom prst="rect">
            <a:avLst/>
          </a:prstGeom>
          <a:gradFill flip="none" rotWithShape="1">
            <a:gsLst>
              <a:gs pos="68000">
                <a:srgbClr val="000000">
                  <a:alpha val="0"/>
                </a:srgbClr>
              </a:gs>
              <a:gs pos="0">
                <a:srgbClr val="000000">
                  <a:alpha val="31000"/>
                </a:srgbClr>
              </a:gs>
            </a:gsLst>
            <a:lin ang="126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FF404AA7-6936-D412-7ABA-6DADF0DA2C8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07FCF5-4833-E3E5-3411-3A69FEBDC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C85425B6-EB89-AB91-3AA6-EDD61BE2A91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71628415-76CC-F35D-F71F-F6FDBB99D41C}"/>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6F1FF7CF-9F2E-8508-5DF0-5995948B3F5E}"/>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1A464E79-B8BF-F74B-A874-E7B9FCE2C1D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E326A3DC-90A2-9916-9EDA-7264955AA6E8}"/>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334025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A8C32-1B25-1CDF-993D-9EEA02AA87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flipH="1" flipV="1">
            <a:off x="0" y="0"/>
            <a:ext cx="5976938" cy="6858000"/>
          </a:xfrm>
          <a:prstGeom prst="rect">
            <a:avLst/>
          </a:prstGeom>
        </p:spPr>
      </p:pic>
      <p:sp>
        <p:nvSpPr>
          <p:cNvPr id="9" name="Rectangle 8">
            <a:extLst>
              <a:ext uri="{FF2B5EF4-FFF2-40B4-BE49-F238E27FC236}">
                <a16:creationId xmlns:a16="http://schemas.microsoft.com/office/drawing/2014/main" id="{978FCC3E-3AE9-9F93-26E1-9A8496A4E855}"/>
              </a:ext>
            </a:extLst>
          </p:cNvPr>
          <p:cNvSpPr/>
          <p:nvPr userDrawn="1"/>
        </p:nvSpPr>
        <p:spPr>
          <a:xfrm>
            <a:off x="2322287" y="-1"/>
            <a:ext cx="3654652" cy="6858000"/>
          </a:xfrm>
          <a:prstGeom prst="rect">
            <a:avLst/>
          </a:prstGeom>
          <a:gradFill flip="none" rotWithShape="1">
            <a:gsLst>
              <a:gs pos="68000">
                <a:srgbClr val="000000">
                  <a:alpha val="0"/>
                </a:srgbClr>
              </a:gs>
              <a:gs pos="0">
                <a:srgbClr val="000000">
                  <a:alpha val="47000"/>
                </a:srgbClr>
              </a:gs>
            </a:gsLst>
            <a:lin ang="12000000" scaled="0"/>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72000" rIns="0" bIns="0" rtlCol="0" anchor="t">
            <a:normAutofit/>
          </a:bodyPr>
          <a:lstStyle/>
          <a:p>
            <a:pPr lvl="0" indent="0" algn="ctr" defTabSz="457200">
              <a:lnSpc>
                <a:spcPct val="100000"/>
              </a:lnSpc>
              <a:spcBef>
                <a:spcPts val="0"/>
              </a:spcBef>
              <a:spcAft>
                <a:spcPts val="1200"/>
              </a:spcAft>
              <a:buClr>
                <a:schemeClr val="accent1"/>
              </a:buClr>
              <a:buFont typeface="Arial" panose="020B0604020202020204" pitchFamily="34" charset="0"/>
              <a:buNone/>
            </a:pPr>
            <a:endParaRPr lang="en-GB" sz="800" dirty="0"/>
          </a:p>
        </p:txBody>
      </p:sp>
      <p:sp>
        <p:nvSpPr>
          <p:cNvPr id="6" name="Text Placeholder 5">
            <a:extLst>
              <a:ext uri="{FF2B5EF4-FFF2-40B4-BE49-F238E27FC236}">
                <a16:creationId xmlns:a16="http://schemas.microsoft.com/office/drawing/2014/main" id="{75E56AA3-380D-4C49-D258-51E118CBDBEE}"/>
              </a:ext>
            </a:extLst>
          </p:cNvPr>
          <p:cNvSpPr>
            <a:spLocks noGrp="1"/>
          </p:cNvSpPr>
          <p:nvPr>
            <p:ph type="body" sz="quarter" idx="11" hasCustomPrompt="1"/>
          </p:nvPr>
        </p:nvSpPr>
        <p:spPr>
          <a:xfrm rot="16200000">
            <a:off x="2847068" y="3728130"/>
            <a:ext cx="4027487" cy="2232252"/>
          </a:xfrm>
        </p:spPr>
        <p:txBody>
          <a:bodyPr lIns="0" bIns="0" anchor="ctr">
            <a:noAutofit/>
          </a:bodyPr>
          <a:lstStyle>
            <a:lvl1pPr marL="0" indent="0">
              <a:buNone/>
              <a:defRPr sz="239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endParaRPr lang="en-GB" dirty="0"/>
          </a:p>
        </p:txBody>
      </p:sp>
      <p:pic>
        <p:nvPicPr>
          <p:cNvPr id="5" name="Graphic 4">
            <a:extLst>
              <a:ext uri="{FF2B5EF4-FFF2-40B4-BE49-F238E27FC236}">
                <a16:creationId xmlns:a16="http://schemas.microsoft.com/office/drawing/2014/main" id="{D10790B9-968C-3ADF-14C4-14ED9A2CDD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8F9B8BB9-D9E0-24EB-DC4B-0BA936E97F53}"/>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0AF2BE77-02E1-E3E2-3118-C2324899CEA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15ED8949-59DC-BAE0-5C52-DD79BA87BD62}"/>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itle 1">
            <a:extLst>
              <a:ext uri="{FF2B5EF4-FFF2-40B4-BE49-F238E27FC236}">
                <a16:creationId xmlns:a16="http://schemas.microsoft.com/office/drawing/2014/main" id="{0C8F6832-398C-75C1-4AF7-2A7E17D618D6}"/>
              </a:ext>
            </a:extLst>
          </p:cNvPr>
          <p:cNvSpPr>
            <a:spLocks noGrp="1"/>
          </p:cNvSpPr>
          <p:nvPr>
            <p:ph type="title" hasCustomPrompt="1"/>
          </p:nvPr>
        </p:nvSpPr>
        <p:spPr>
          <a:xfrm>
            <a:off x="6641873" y="1866899"/>
            <a:ext cx="4875441" cy="3623129"/>
          </a:xfrm>
        </p:spPr>
        <p:txBody>
          <a:bodyPr rIns="90000" anchor="ctr">
            <a:normAutofit/>
          </a:bodyPr>
          <a:lstStyle>
            <a:lvl1pPr>
              <a:defRPr sz="3600" b="1" cap="all" baseline="0">
                <a:solidFill>
                  <a:schemeClr val="tx1"/>
                </a:solidFill>
              </a:defRPr>
            </a:lvl1pPr>
          </a:lstStyle>
          <a:p>
            <a:r>
              <a:rPr lang="en-US" dirty="0"/>
              <a:t>CLICK TO EDIT SECTION TITLE</a:t>
            </a:r>
            <a:endParaRPr lang="en-GB" dirty="0"/>
          </a:p>
        </p:txBody>
      </p:sp>
      <p:grpSp>
        <p:nvGrpSpPr>
          <p:cNvPr id="2" name="Group 1">
            <a:extLst>
              <a:ext uri="{FF2B5EF4-FFF2-40B4-BE49-F238E27FC236}">
                <a16:creationId xmlns:a16="http://schemas.microsoft.com/office/drawing/2014/main" id="{A316FEE2-8727-6AE7-508D-C9E19FE6DF2B}"/>
              </a:ext>
            </a:extLst>
          </p:cNvPr>
          <p:cNvGrpSpPr/>
          <p:nvPr userDrawn="1"/>
        </p:nvGrpSpPr>
        <p:grpSpPr>
          <a:xfrm>
            <a:off x="-1518920" y="0"/>
            <a:ext cx="1248590" cy="1459230"/>
            <a:chOff x="-2206171" y="0"/>
            <a:chExt cx="1973942" cy="1372002"/>
          </a:xfrm>
        </p:grpSpPr>
        <p:sp>
          <p:nvSpPr>
            <p:cNvPr id="10" name="Rectangle 9">
              <a:extLst>
                <a:ext uri="{FF2B5EF4-FFF2-40B4-BE49-F238E27FC236}">
                  <a16:creationId xmlns:a16="http://schemas.microsoft.com/office/drawing/2014/main" id="{B98BC6B8-0EAC-3D8B-8073-599F0E7D5A32}"/>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1" name="Rectangle 10">
              <a:extLst>
                <a:ext uri="{FF2B5EF4-FFF2-40B4-BE49-F238E27FC236}">
                  <a16:creationId xmlns:a16="http://schemas.microsoft.com/office/drawing/2014/main" id="{7972D2FA-0C9E-71C8-6D29-EA6BC91ECC23}"/>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The number ’01’ is an empty placeholder and will not show in show mode until a number is typed in. </a:t>
              </a:r>
            </a:p>
          </p:txBody>
        </p:sp>
      </p:grpSp>
    </p:spTree>
    <p:extLst>
      <p:ext uri="{BB962C8B-B14F-4D97-AF65-F5344CB8AC3E}">
        <p14:creationId xmlns:p14="http://schemas.microsoft.com/office/powerpoint/2010/main" val="259242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A1893FFB-82CD-D1D5-CF05-A847B96128F3}"/>
              </a:ext>
            </a:extLst>
          </p:cNvPr>
          <p:cNvSpPr>
            <a:spLocks noGrp="1"/>
          </p:cNvSpPr>
          <p:nvPr>
            <p:ph sz="quarter" idx="12"/>
          </p:nvPr>
        </p:nvSpPr>
        <p:spPr>
          <a:xfrm>
            <a:off x="685800" y="1714500"/>
            <a:ext cx="10820400"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3" name="Graphic 2">
            <a:extLst>
              <a:ext uri="{FF2B5EF4-FFF2-40B4-BE49-F238E27FC236}">
                <a16:creationId xmlns:a16="http://schemas.microsoft.com/office/drawing/2014/main" id="{F2B1148A-DDC1-DEA5-9931-D2CD8DBEEE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7E09E9B9-AFCA-64A7-6DC1-C003D04B0767}"/>
              </a:ext>
            </a:extLst>
          </p:cNvPr>
          <p:cNvGrpSpPr/>
          <p:nvPr userDrawn="1"/>
        </p:nvGrpSpPr>
        <p:grpSpPr>
          <a:xfrm>
            <a:off x="11236328" y="0"/>
            <a:ext cx="280986" cy="1282539"/>
            <a:chOff x="11222692" y="155575"/>
            <a:chExt cx="280986" cy="1282539"/>
          </a:xfrm>
          <a:solidFill>
            <a:schemeClr val="accent1"/>
          </a:solidFill>
        </p:grpSpPr>
        <p:pic>
          <p:nvPicPr>
            <p:cNvPr id="4" name="Graphic 3">
              <a:extLst>
                <a:ext uri="{FF2B5EF4-FFF2-40B4-BE49-F238E27FC236}">
                  <a16:creationId xmlns:a16="http://schemas.microsoft.com/office/drawing/2014/main" id="{7BBB5F80-C9B7-FC3D-0365-793D360007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5" name="Rectangle 4">
              <a:extLst>
                <a:ext uri="{FF2B5EF4-FFF2-40B4-BE49-F238E27FC236}">
                  <a16:creationId xmlns:a16="http://schemas.microsoft.com/office/drawing/2014/main" id="{950C268B-26F0-5ED0-206B-A766A877731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437C3641-3543-3523-61C7-83D85D80E2CC}"/>
              </a:ext>
            </a:extLst>
          </p:cNvPr>
          <p:cNvSpPr>
            <a:spLocks noGrp="1"/>
          </p:cNvSpPr>
          <p:nvPr>
            <p:ph type="ftr" sz="quarter" idx="13"/>
          </p:nvPr>
        </p:nvSpPr>
        <p:spPr/>
        <p:txBody>
          <a:bodyPr/>
          <a:lstStyle/>
          <a:p>
            <a:endParaRPr lang="en-GB" dirty="0"/>
          </a:p>
        </p:txBody>
      </p:sp>
      <p:sp>
        <p:nvSpPr>
          <p:cNvPr id="9" name="Slide Number Placeholder 8">
            <a:extLst>
              <a:ext uri="{FF2B5EF4-FFF2-40B4-BE49-F238E27FC236}">
                <a16:creationId xmlns:a16="http://schemas.microsoft.com/office/drawing/2014/main" id="{CA31FE86-8351-FE00-A0DC-A499C7791DB6}"/>
              </a:ext>
            </a:extLst>
          </p:cNvPr>
          <p:cNvSpPr>
            <a:spLocks noGrp="1"/>
          </p:cNvSpPr>
          <p:nvPr>
            <p:ph type="sldNum" sz="quarter" idx="14"/>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85C3C5E7-61CE-0834-2A4E-CDA4771B14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20047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0C762-B546-FB1C-FA00-8AAA5F94097D}"/>
              </a:ext>
            </a:extLst>
          </p:cNvPr>
          <p:cNvSpPr>
            <a:spLocks noGrp="1"/>
          </p:cNvSpPr>
          <p:nvPr>
            <p:ph sz="half" idx="1"/>
          </p:nvPr>
        </p:nvSpPr>
        <p:spPr>
          <a:xfrm>
            <a:off x="685800" y="1714501"/>
            <a:ext cx="5096435" cy="4229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466950-FAF1-8165-9B30-58CEEE9BDED2}"/>
              </a:ext>
            </a:extLst>
          </p:cNvPr>
          <p:cNvSpPr>
            <a:spLocks noGrp="1"/>
          </p:cNvSpPr>
          <p:nvPr>
            <p:ph sz="half" idx="2"/>
          </p:nvPr>
        </p:nvSpPr>
        <p:spPr>
          <a:xfrm>
            <a:off x="6409764" y="1714501"/>
            <a:ext cx="5096435" cy="42290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D0CE6EC2-B084-DE12-AD61-C83995219B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17E7434A-C3B3-C6A4-B774-F4CFB97E9770}"/>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157C0E07-9544-B841-CB64-BEF7E7A0AF8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14D6EF1B-0926-BAE7-CE19-791F8B52E6DA}"/>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Footer Placeholder 7">
            <a:extLst>
              <a:ext uri="{FF2B5EF4-FFF2-40B4-BE49-F238E27FC236}">
                <a16:creationId xmlns:a16="http://schemas.microsoft.com/office/drawing/2014/main" id="{58B088D9-41BE-C3C9-1315-894F22EE939A}"/>
              </a:ext>
            </a:extLst>
          </p:cNvPr>
          <p:cNvSpPr>
            <a:spLocks noGrp="1"/>
          </p:cNvSpPr>
          <p:nvPr>
            <p:ph type="ftr" sz="quarter" idx="10"/>
          </p:nvPr>
        </p:nvSpPr>
        <p:spPr/>
        <p:txBody>
          <a:bodyPr/>
          <a:lstStyle/>
          <a:p>
            <a:endParaRPr lang="en-GB" dirty="0"/>
          </a:p>
        </p:txBody>
      </p:sp>
      <p:sp>
        <p:nvSpPr>
          <p:cNvPr id="11" name="Slide Number Placeholder 10">
            <a:extLst>
              <a:ext uri="{FF2B5EF4-FFF2-40B4-BE49-F238E27FC236}">
                <a16:creationId xmlns:a16="http://schemas.microsoft.com/office/drawing/2014/main" id="{790EC171-7FB4-3A6D-1592-8559046F119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6" name="Title 5">
            <a:extLst>
              <a:ext uri="{FF2B5EF4-FFF2-40B4-BE49-F238E27FC236}">
                <a16:creationId xmlns:a16="http://schemas.microsoft.com/office/drawing/2014/main" id="{9A620D79-C6DB-F60B-E0E4-30904408A75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44700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1" y="1714500"/>
            <a:ext cx="5096435"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0"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409765" y="1714500"/>
            <a:ext cx="5096434" cy="850900"/>
          </a:xfrm>
        </p:spPr>
        <p:txBody>
          <a:bodyPr anchor="t">
            <a:normAutofit/>
          </a:bodyPr>
          <a:lstStyle>
            <a:lvl1pPr marL="0" indent="0">
              <a:buNone/>
              <a:defRPr sz="20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409764" y="2565401"/>
            <a:ext cx="5096435"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6">
            <a:extLst>
              <a:ext uri="{FF2B5EF4-FFF2-40B4-BE49-F238E27FC236}">
                <a16:creationId xmlns:a16="http://schemas.microsoft.com/office/drawing/2014/main" id="{E382E7B5-74BC-EE54-42CC-9D35A7A7EA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097B22A-D042-493E-098A-3B5204380AD9}"/>
              </a:ext>
            </a:extLst>
          </p:cNvPr>
          <p:cNvGrpSpPr/>
          <p:nvPr userDrawn="1"/>
        </p:nvGrpSpPr>
        <p:grpSpPr>
          <a:xfrm>
            <a:off x="11236328" y="0"/>
            <a:ext cx="280986" cy="1282539"/>
            <a:chOff x="11222692" y="155575"/>
            <a:chExt cx="280986" cy="1282539"/>
          </a:xfrm>
          <a:solidFill>
            <a:schemeClr val="accent1"/>
          </a:solidFill>
        </p:grpSpPr>
        <p:pic>
          <p:nvPicPr>
            <p:cNvPr id="12" name="Graphic 11">
              <a:extLst>
                <a:ext uri="{FF2B5EF4-FFF2-40B4-BE49-F238E27FC236}">
                  <a16:creationId xmlns:a16="http://schemas.microsoft.com/office/drawing/2014/main" id="{BB6983CE-E762-7786-BFA1-016AC28A6D6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3" name="Rectangle 12">
              <a:extLst>
                <a:ext uri="{FF2B5EF4-FFF2-40B4-BE49-F238E27FC236}">
                  <a16:creationId xmlns:a16="http://schemas.microsoft.com/office/drawing/2014/main" id="{AE0E92D6-54C6-B573-8353-04B3DD51CF97}"/>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2D1596E9-6B99-D6B1-0424-D1707E037369}"/>
              </a:ext>
            </a:extLst>
          </p:cNvPr>
          <p:cNvSpPr>
            <a:spLocks noGrp="1"/>
          </p:cNvSpPr>
          <p:nvPr>
            <p:ph type="ftr" sz="quarter" idx="10"/>
          </p:nvPr>
        </p:nvSpPr>
        <p:spPr/>
        <p:txBody>
          <a:bodyPr/>
          <a:lstStyle/>
          <a:p>
            <a:endParaRPr lang="en-GB" dirty="0"/>
          </a:p>
        </p:txBody>
      </p:sp>
      <p:sp>
        <p:nvSpPr>
          <p:cNvPr id="14" name="Slide Number Placeholder 13">
            <a:extLst>
              <a:ext uri="{FF2B5EF4-FFF2-40B4-BE49-F238E27FC236}">
                <a16:creationId xmlns:a16="http://schemas.microsoft.com/office/drawing/2014/main" id="{BD426A03-A3C1-FA01-AEBE-7C28117A120E}"/>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8" name="Title 7">
            <a:extLst>
              <a:ext uri="{FF2B5EF4-FFF2-40B4-BE49-F238E27FC236}">
                <a16:creationId xmlns:a16="http://schemas.microsoft.com/office/drawing/2014/main" id="{499DF51C-029F-7BF9-0F5D-ACC7B4CC967C}"/>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628024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3A513-4CA3-A1E4-5B7E-4A752E4438EB}"/>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8246BAC-661E-89BE-188E-DCA2BF4497F7}"/>
              </a:ext>
            </a:extLst>
          </p:cNvPr>
          <p:cNvPicPr>
            <a:picLocks noChangeAspect="1"/>
          </p:cNvPicPr>
          <p:nvPr userDrawn="1"/>
        </p:nvPicPr>
        <p:blipFill>
          <a:blip r:embed="rId2"/>
          <a:stretch>
            <a:fillRect/>
          </a:stretch>
        </p:blipFill>
        <p:spPr>
          <a:xfrm>
            <a:off x="10522527" y="6118859"/>
            <a:ext cx="983672" cy="573779"/>
          </a:xfrm>
          <a:prstGeom prst="rect">
            <a:avLst/>
          </a:prstGeom>
        </p:spPr>
      </p:pic>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500"/>
            <a:ext cx="4991100" cy="850900"/>
          </a:xfrm>
        </p:spPr>
        <p:txBody>
          <a:bodyPr vert="horz" lIns="0" tIns="45720" rIns="91440" bIns="45720" rtlCol="0" anchor="t">
            <a:normAutofit/>
          </a:bodyPr>
          <a:lstStyle>
            <a:lvl1pPr marL="0" indent="0">
              <a:buNone/>
              <a:defRPr lang="en-US" sz="2000" b="1" cap="none" spc="0" baseline="0" dirty="0">
                <a:solidFill>
                  <a:schemeClr val="accent4"/>
                </a:solidFill>
              </a:defRPr>
            </a:lvl1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1" y="2565401"/>
            <a:ext cx="499110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490C7B87-D82D-46B2-E26E-D4A3F843488A}"/>
              </a:ext>
            </a:extLst>
          </p:cNvPr>
          <p:cNvSpPr>
            <a:spLocks noGrp="1"/>
          </p:cNvSpPr>
          <p:nvPr>
            <p:ph type="body" sz="quarter" idx="3" hasCustomPrompt="1"/>
          </p:nvPr>
        </p:nvSpPr>
        <p:spPr>
          <a:xfrm>
            <a:off x="6515098" y="1714500"/>
            <a:ext cx="4991102" cy="850900"/>
          </a:xfrm>
        </p:spPr>
        <p:txBody>
          <a:bodyPr vert="horz" lIns="0" tIns="45720" rIns="91440" bIns="45720" rtlCol="0" anchor="t">
            <a:normAutofit/>
          </a:bodyPr>
          <a:lstStyle>
            <a:lvl1pPr marL="0" indent="0">
              <a:buClr>
                <a:schemeClr val="bg1"/>
              </a:buClr>
              <a:buNone/>
              <a:defRPr lang="en-US" sz="2000" b="1" cap="none" spc="0" baseline="0" dirty="0">
                <a:solidFill>
                  <a:schemeClr val="accent5"/>
                </a:solidFill>
              </a:defRPr>
            </a:lvl1pPr>
          </a:lstStyle>
          <a:p>
            <a:pPr marL="228600" lvl="0" indent="-228600"/>
            <a:r>
              <a:rPr lang="en-US" dirty="0"/>
              <a:t>Insert heading here</a:t>
            </a:r>
          </a:p>
        </p:txBody>
      </p:sp>
      <p:sp>
        <p:nvSpPr>
          <p:cNvPr id="6" name="Content Placeholder 5">
            <a:extLst>
              <a:ext uri="{FF2B5EF4-FFF2-40B4-BE49-F238E27FC236}">
                <a16:creationId xmlns:a16="http://schemas.microsoft.com/office/drawing/2014/main" id="{91A0345D-5470-AA9B-4A26-AA357795299E}"/>
              </a:ext>
            </a:extLst>
          </p:cNvPr>
          <p:cNvSpPr>
            <a:spLocks noGrp="1"/>
          </p:cNvSpPr>
          <p:nvPr>
            <p:ph sz="quarter" idx="4"/>
          </p:nvPr>
        </p:nvSpPr>
        <p:spPr>
          <a:xfrm>
            <a:off x="6515097" y="2565401"/>
            <a:ext cx="4991103" cy="3378200"/>
          </a:xfrm>
        </p:spPr>
        <p:txBody>
          <a:bodyPr/>
          <a:lstStyle>
            <a:lvl1pPr>
              <a:buClr>
                <a:schemeClr val="accent5"/>
              </a:buClr>
              <a:defRPr>
                <a:solidFill>
                  <a:schemeClr val="bg1"/>
                </a:solidFill>
              </a:defRPr>
            </a:lvl1pPr>
            <a:lvl2pPr>
              <a:buClr>
                <a:schemeClr val="accent5"/>
              </a:buClr>
              <a:defRPr>
                <a:solidFill>
                  <a:schemeClr val="bg1"/>
                </a:solidFill>
              </a:defRPr>
            </a:lvl2pPr>
            <a:lvl3pPr>
              <a:buClr>
                <a:schemeClr val="accent5"/>
              </a:buClr>
              <a:defRPr>
                <a:solidFill>
                  <a:schemeClr val="bg1"/>
                </a:solidFill>
              </a:defRPr>
            </a:lvl3pPr>
            <a:lvl4pPr>
              <a:buClr>
                <a:schemeClr val="accent5"/>
              </a:buClr>
              <a:defRPr>
                <a:solidFill>
                  <a:schemeClr val="bg1"/>
                </a:solidFill>
              </a:defRPr>
            </a:lvl4pPr>
            <a:lvl5pPr>
              <a:buClr>
                <a:schemeClr val="accent5"/>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itle 9">
            <a:extLst>
              <a:ext uri="{FF2B5EF4-FFF2-40B4-BE49-F238E27FC236}">
                <a16:creationId xmlns:a16="http://schemas.microsoft.com/office/drawing/2014/main" id="{0963D66B-4CBE-0AB2-F1B8-B6D82F7F3E85}"/>
              </a:ext>
            </a:extLst>
          </p:cNvPr>
          <p:cNvSpPr>
            <a:spLocks noGrp="1"/>
          </p:cNvSpPr>
          <p:nvPr>
            <p:ph type="title"/>
          </p:nvPr>
        </p:nvSpPr>
        <p:spPr>
          <a:xfrm>
            <a:off x="685800" y="303166"/>
            <a:ext cx="4724401" cy="1134949"/>
          </a:xfrm>
        </p:spPr>
        <p:txBody>
          <a:bodyPr/>
          <a:lstStyle>
            <a:lvl1pPr>
              <a:defRPr b="0"/>
            </a:lvl1pPr>
          </a:lstStyle>
          <a:p>
            <a:r>
              <a:rPr lang="en-US" dirty="0"/>
              <a:t>Click to edit Master title style</a:t>
            </a:r>
            <a:endParaRPr lang="en-GB" dirty="0"/>
          </a:p>
        </p:txBody>
      </p:sp>
      <p:grpSp>
        <p:nvGrpSpPr>
          <p:cNvPr id="7" name="Group 6">
            <a:extLst>
              <a:ext uri="{FF2B5EF4-FFF2-40B4-BE49-F238E27FC236}">
                <a16:creationId xmlns:a16="http://schemas.microsoft.com/office/drawing/2014/main" id="{2FF03ED1-6EFF-9AE6-871B-2056D459852B}"/>
              </a:ext>
            </a:extLst>
          </p:cNvPr>
          <p:cNvGrpSpPr/>
          <p:nvPr userDrawn="1"/>
        </p:nvGrpSpPr>
        <p:grpSpPr>
          <a:xfrm>
            <a:off x="11236328" y="0"/>
            <a:ext cx="280986" cy="1282539"/>
            <a:chOff x="11222692" y="155575"/>
            <a:chExt cx="280986" cy="1282539"/>
          </a:xfrm>
          <a:solidFill>
            <a:schemeClr val="bg1"/>
          </a:solidFill>
        </p:grpSpPr>
        <p:pic>
          <p:nvPicPr>
            <p:cNvPr id="12" name="Graphic 11">
              <a:extLst>
                <a:ext uri="{FF2B5EF4-FFF2-40B4-BE49-F238E27FC236}">
                  <a16:creationId xmlns:a16="http://schemas.microsoft.com/office/drawing/2014/main" id="{60EE93AB-CE49-7E90-B148-8AA3274883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B50E4D5C-B709-2E2A-8F1B-38518DD716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F6CB1748-83F4-2912-8C85-011C29E053C3}"/>
              </a:ext>
            </a:extLst>
          </p:cNvPr>
          <p:cNvSpPr>
            <a:spLocks noGrp="1"/>
          </p:cNvSpPr>
          <p:nvPr>
            <p:ph type="ftr" sz="quarter" idx="10"/>
          </p:nvPr>
        </p:nvSpPr>
        <p:spPr/>
        <p:txBody>
          <a:bodyPr/>
          <a:lstStyle/>
          <a:p>
            <a:endParaRPr lang="en-GB" dirty="0"/>
          </a:p>
        </p:txBody>
      </p:sp>
      <p:sp>
        <p:nvSpPr>
          <p:cNvPr id="15" name="Slide Number Placeholder 14">
            <a:extLst>
              <a:ext uri="{FF2B5EF4-FFF2-40B4-BE49-F238E27FC236}">
                <a16:creationId xmlns:a16="http://schemas.microsoft.com/office/drawing/2014/main" id="{D038AC1F-6F6F-3A80-F016-FA45C08168CE}"/>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069281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2A61CD0-B138-1043-27D1-632003B59B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7" name="Rectangle 6">
            <a:extLst>
              <a:ext uri="{FF2B5EF4-FFF2-40B4-BE49-F238E27FC236}">
                <a16:creationId xmlns:a16="http://schemas.microsoft.com/office/drawing/2014/main" id="{89ADAE2A-CB2A-E72F-9C7D-D8D7F626C077}"/>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90D4913-F329-4D65-645B-D2932962997E}"/>
              </a:ext>
            </a:extLst>
          </p:cNvPr>
          <p:cNvSpPr>
            <a:spLocks noGrp="1"/>
          </p:cNvSpPr>
          <p:nvPr>
            <p:ph type="ctrTitle"/>
          </p:nvPr>
        </p:nvSpPr>
        <p:spPr>
          <a:xfrm>
            <a:off x="685800" y="1357313"/>
            <a:ext cx="5778499" cy="2387600"/>
          </a:xfrm>
        </p:spPr>
        <p:txBody>
          <a:bodyPr lIns="0" anchor="b">
            <a:normAutofit/>
          </a:bodyPr>
          <a:lstStyle>
            <a:lvl1pPr algn="l">
              <a:defRPr sz="4000" cap="all"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E195E623-2193-8E27-78A2-0971D65529E7}"/>
              </a:ext>
            </a:extLst>
          </p:cNvPr>
          <p:cNvSpPr>
            <a:spLocks noGrp="1"/>
          </p:cNvSpPr>
          <p:nvPr>
            <p:ph type="subTitle" idx="1"/>
          </p:nvPr>
        </p:nvSpPr>
        <p:spPr>
          <a:xfrm>
            <a:off x="685799" y="3946525"/>
            <a:ext cx="5778499" cy="1982787"/>
          </a:xfrm>
        </p:spPr>
        <p:txBody>
          <a:bodyPr l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grpSp>
        <p:nvGrpSpPr>
          <p:cNvPr id="16" name="Group 15">
            <a:extLst>
              <a:ext uri="{FF2B5EF4-FFF2-40B4-BE49-F238E27FC236}">
                <a16:creationId xmlns:a16="http://schemas.microsoft.com/office/drawing/2014/main" id="{22A554BD-8CA8-4205-DCC4-56988352E882}"/>
              </a:ext>
            </a:extLst>
          </p:cNvPr>
          <p:cNvGrpSpPr/>
          <p:nvPr userDrawn="1"/>
        </p:nvGrpSpPr>
        <p:grpSpPr>
          <a:xfrm>
            <a:off x="7730083" y="-644486"/>
            <a:ext cx="1461294" cy="7639463"/>
            <a:chOff x="7691423" y="-603211"/>
            <a:chExt cx="1461294" cy="7639463"/>
          </a:xfrm>
        </p:grpSpPr>
        <p:sp>
          <p:nvSpPr>
            <p:cNvPr id="12" name="TextBox 11">
              <a:extLst>
                <a:ext uri="{FF2B5EF4-FFF2-40B4-BE49-F238E27FC236}">
                  <a16:creationId xmlns:a16="http://schemas.microsoft.com/office/drawing/2014/main" id="{6B25A6BD-9378-9505-D1F3-CD3C9CFF85D6}"/>
                </a:ext>
              </a:extLst>
            </p:cNvPr>
            <p:cNvSpPr txBox="1"/>
            <p:nvPr userDrawn="1"/>
          </p:nvSpPr>
          <p:spPr>
            <a:xfrm rot="16200000">
              <a:off x="4297424" y="279078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MIT </a:t>
              </a:r>
              <a:r>
                <a:rPr lang="en-US" sz="4900" b="0" i="0" cap="all" baseline="0" dirty="0">
                  <a:solidFill>
                    <a:schemeClr val="accent1">
                      <a:lumMod val="40000"/>
                      <a:lumOff val="60000"/>
                    </a:schemeClr>
                  </a:solidFill>
                  <a:latin typeface="+mj-lt"/>
                </a:rPr>
                <a:t>SLOAN</a:t>
              </a:r>
              <a:r>
                <a:rPr lang="en-US" sz="4900" b="0" i="0" dirty="0">
                  <a:solidFill>
                    <a:schemeClr val="accent1">
                      <a:lumMod val="40000"/>
                      <a:lumOff val="60000"/>
                    </a:schemeClr>
                  </a:solidFill>
                  <a:latin typeface="+mj-lt"/>
                </a:rPr>
                <a:t> SCHOOL</a:t>
              </a:r>
            </a:p>
          </p:txBody>
        </p:sp>
        <p:sp>
          <p:nvSpPr>
            <p:cNvPr id="13" name="TextBox 12">
              <a:extLst>
                <a:ext uri="{FF2B5EF4-FFF2-40B4-BE49-F238E27FC236}">
                  <a16:creationId xmlns:a16="http://schemas.microsoft.com/office/drawing/2014/main" id="{86209969-3E83-BC9E-D2F6-E11D3CCC6FB7}"/>
                </a:ext>
              </a:extLst>
            </p:cNvPr>
            <p:cNvSpPr txBox="1"/>
            <p:nvPr userDrawn="1"/>
          </p:nvSpPr>
          <p:spPr>
            <a:xfrm rot="16200000">
              <a:off x="4912332" y="2795868"/>
              <a:ext cx="7634383" cy="846386"/>
            </a:xfrm>
            <a:prstGeom prst="rect">
              <a:avLst/>
            </a:prstGeom>
            <a:noFill/>
          </p:spPr>
          <p:txBody>
            <a:bodyPr wrap="square" rtlCol="0">
              <a:spAutoFit/>
            </a:bodyPr>
            <a:lstStyle/>
            <a:p>
              <a:r>
                <a:rPr lang="en-US" sz="4900" b="0" i="0" dirty="0">
                  <a:solidFill>
                    <a:schemeClr val="accent1">
                      <a:lumMod val="40000"/>
                      <a:lumOff val="60000"/>
                    </a:schemeClr>
                  </a:solidFill>
                  <a:latin typeface="+mj-lt"/>
                </a:rPr>
                <a:t>OF MANAGEMENT</a:t>
              </a:r>
            </a:p>
          </p:txBody>
        </p:sp>
      </p:grpSp>
      <p:grpSp>
        <p:nvGrpSpPr>
          <p:cNvPr id="4" name="Group 3">
            <a:extLst>
              <a:ext uri="{FF2B5EF4-FFF2-40B4-BE49-F238E27FC236}">
                <a16:creationId xmlns:a16="http://schemas.microsoft.com/office/drawing/2014/main" id="{6BEB7494-E12C-D294-4DD7-39A7DD1DB733}"/>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A12406A0-E1A7-7DAA-7AF8-A645B963CE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8" name="Rectangle 7">
              <a:extLst>
                <a:ext uri="{FF2B5EF4-FFF2-40B4-BE49-F238E27FC236}">
                  <a16:creationId xmlns:a16="http://schemas.microsoft.com/office/drawing/2014/main" id="{4635F40B-06C2-7C05-2D3C-33E425113DC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 name="Rectangle 8">
            <a:extLst>
              <a:ext uri="{FF2B5EF4-FFF2-40B4-BE49-F238E27FC236}">
                <a16:creationId xmlns:a16="http://schemas.microsoft.com/office/drawing/2014/main" id="{8F6C6259-9F86-7D33-FE4A-34EE0B4C8D42}"/>
              </a:ext>
            </a:extLst>
          </p:cNvPr>
          <p:cNvSpPr/>
          <p:nvPr userDrawn="1"/>
        </p:nvSpPr>
        <p:spPr>
          <a:xfrm>
            <a:off x="8975226" y="0"/>
            <a:ext cx="2809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38D1214-C72A-FFE7-D988-73510431B3C0}"/>
              </a:ext>
            </a:extLst>
          </p:cNvPr>
          <p:cNvSpPr/>
          <p:nvPr userDrawn="1"/>
        </p:nvSpPr>
        <p:spPr>
          <a:xfrm flipV="1">
            <a:off x="0" y="-54033"/>
            <a:ext cx="12192000" cy="54033"/>
          </a:xfrm>
          <a:prstGeom prst="rect">
            <a:avLst/>
          </a:prstGeom>
          <a:solidFill>
            <a:srgbClr val="E6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409124-932C-BCCF-1CC6-A6167E73034E}"/>
              </a:ext>
            </a:extLst>
          </p:cNvPr>
          <p:cNvSpPr/>
          <p:nvPr userDrawn="1"/>
        </p:nvSpPr>
        <p:spPr>
          <a:xfrm>
            <a:off x="0" y="6857999"/>
            <a:ext cx="12192000" cy="53341"/>
          </a:xfrm>
          <a:prstGeom prst="rect">
            <a:avLst/>
          </a:prstGeom>
          <a:solidFill>
            <a:srgbClr val="E7EC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809485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5802" y="1714499"/>
            <a:ext cx="3448050" cy="850901"/>
          </a:xfrm>
        </p:spPr>
        <p:txBody>
          <a:bodyPr t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7389" y="2565400"/>
            <a:ext cx="3448050" cy="3378201"/>
          </a:xfrm>
          <a:solidFill>
            <a:schemeClr val="accent1"/>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Text Placeholder 2">
            <a:extLst>
              <a:ext uri="{FF2B5EF4-FFF2-40B4-BE49-F238E27FC236}">
                <a16:creationId xmlns:a16="http://schemas.microsoft.com/office/drawing/2014/main" id="{8E4EC023-70AF-2C44-05BC-B26EEEE2F4E6}"/>
              </a:ext>
            </a:extLst>
          </p:cNvPr>
          <p:cNvSpPr>
            <a:spLocks noGrp="1"/>
          </p:cNvSpPr>
          <p:nvPr>
            <p:ph type="body" idx="13" hasCustomPrompt="1"/>
          </p:nvPr>
        </p:nvSpPr>
        <p:spPr>
          <a:xfrm>
            <a:off x="4370386" y="1714499"/>
            <a:ext cx="3448050" cy="850901"/>
          </a:xfrm>
        </p:spPr>
        <p:txBody>
          <a:bodyPr t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4" name="Content Placeholder 3">
            <a:extLst>
              <a:ext uri="{FF2B5EF4-FFF2-40B4-BE49-F238E27FC236}">
                <a16:creationId xmlns:a16="http://schemas.microsoft.com/office/drawing/2014/main" id="{379910A7-E891-1FFD-95C5-20047A789213}"/>
              </a:ext>
            </a:extLst>
          </p:cNvPr>
          <p:cNvSpPr>
            <a:spLocks noGrp="1"/>
          </p:cNvSpPr>
          <p:nvPr>
            <p:ph sz="half" idx="14"/>
          </p:nvPr>
        </p:nvSpPr>
        <p:spPr>
          <a:xfrm>
            <a:off x="4371975" y="2565400"/>
            <a:ext cx="3448050" cy="3378201"/>
          </a:xfrm>
          <a:solidFill>
            <a:schemeClr val="accent4"/>
          </a:solidFill>
          <a:ln>
            <a:noFill/>
          </a:ln>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2">
            <a:extLst>
              <a:ext uri="{FF2B5EF4-FFF2-40B4-BE49-F238E27FC236}">
                <a16:creationId xmlns:a16="http://schemas.microsoft.com/office/drawing/2014/main" id="{89350DC9-7378-3F89-E30E-2EA4713F604A}"/>
              </a:ext>
            </a:extLst>
          </p:cNvPr>
          <p:cNvSpPr>
            <a:spLocks noGrp="1"/>
          </p:cNvSpPr>
          <p:nvPr>
            <p:ph type="body" idx="15" hasCustomPrompt="1"/>
          </p:nvPr>
        </p:nvSpPr>
        <p:spPr>
          <a:xfrm>
            <a:off x="8058148" y="1714499"/>
            <a:ext cx="3448050" cy="850901"/>
          </a:xfrm>
        </p:spPr>
        <p:txBody>
          <a:bodyPr t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16" name="Content Placeholder 3">
            <a:extLst>
              <a:ext uri="{FF2B5EF4-FFF2-40B4-BE49-F238E27FC236}">
                <a16:creationId xmlns:a16="http://schemas.microsoft.com/office/drawing/2014/main" id="{CCDEADFD-E336-9649-C698-07D28F1808B3}"/>
              </a:ext>
            </a:extLst>
          </p:cNvPr>
          <p:cNvSpPr>
            <a:spLocks noGrp="1"/>
          </p:cNvSpPr>
          <p:nvPr>
            <p:ph sz="half" idx="16"/>
          </p:nvPr>
        </p:nvSpPr>
        <p:spPr>
          <a:xfrm>
            <a:off x="8058149" y="2565400"/>
            <a:ext cx="3448050" cy="3378201"/>
          </a:xfrm>
          <a:solidFill>
            <a:schemeClr val="accent3"/>
          </a:solidFill>
        </p:spPr>
        <p:txBody>
          <a:bodyPr lIns="180000" tIns="144000" rIns="180000" bIns="144000">
            <a:normAutofit/>
          </a:bodyPr>
          <a:lstStyle>
            <a:lvl1pPr marL="0" indent="0">
              <a:buClr>
                <a:schemeClr val="bg1"/>
              </a:buClr>
              <a:buNone/>
              <a:defRPr sz="16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5888EFEE-3D11-515C-AAC3-19C91376F9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6D6AAC84-24E2-B54A-7321-3E4D18752A47}"/>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49B7979-E10E-73E9-5336-8F419E1C66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BC7A71C4-D98C-7C7C-CAB4-48D833F1DD3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6ED9C097-9BAE-ABE7-90FE-838192FEBE58}"/>
              </a:ext>
            </a:extLst>
          </p:cNvPr>
          <p:cNvSpPr>
            <a:spLocks noGrp="1"/>
          </p:cNvSpPr>
          <p:nvPr>
            <p:ph type="ftr" sz="quarter" idx="17"/>
          </p:nvPr>
        </p:nvSpPr>
        <p:spPr/>
        <p:txBody>
          <a:bodyPr/>
          <a:lstStyle/>
          <a:p>
            <a:endParaRPr lang="en-GB" dirty="0"/>
          </a:p>
        </p:txBody>
      </p:sp>
      <p:sp>
        <p:nvSpPr>
          <p:cNvPr id="12" name="Slide Number Placeholder 11">
            <a:extLst>
              <a:ext uri="{FF2B5EF4-FFF2-40B4-BE49-F238E27FC236}">
                <a16:creationId xmlns:a16="http://schemas.microsoft.com/office/drawing/2014/main" id="{34847279-E04B-28BB-E0FF-145534591142}"/>
              </a:ext>
            </a:extLst>
          </p:cNvPr>
          <p:cNvSpPr>
            <a:spLocks noGrp="1"/>
          </p:cNvSpPr>
          <p:nvPr>
            <p:ph type="sldNum" sz="quarter" idx="18"/>
          </p:nvPr>
        </p:nvSpPr>
        <p:spPr/>
        <p:txBody>
          <a:bodyPr/>
          <a:lstStyle/>
          <a:p>
            <a:fld id="{3A74F2AC-1E9A-41D4-8B35-A069FB343260}" type="slidenum">
              <a:rPr lang="en-GB" smtClean="0"/>
              <a:pPr/>
              <a:t>‹#›</a:t>
            </a:fld>
            <a:endParaRPr lang="en-GB"/>
          </a:p>
        </p:txBody>
      </p:sp>
      <p:sp>
        <p:nvSpPr>
          <p:cNvPr id="9" name="Title 8">
            <a:extLst>
              <a:ext uri="{FF2B5EF4-FFF2-40B4-BE49-F238E27FC236}">
                <a16:creationId xmlns:a16="http://schemas.microsoft.com/office/drawing/2014/main" id="{38E4611C-F265-A7C1-364C-5881F307877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659426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Column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2F92F-049E-6536-687B-CEB17CDB98CB}"/>
              </a:ext>
            </a:extLst>
          </p:cNvPr>
          <p:cNvSpPr>
            <a:spLocks noGrp="1"/>
          </p:cNvSpPr>
          <p:nvPr>
            <p:ph type="body" idx="1" hasCustomPrompt="1"/>
          </p:nvPr>
        </p:nvSpPr>
        <p:spPr>
          <a:xfrm>
            <a:off x="684211" y="1714501"/>
            <a:ext cx="2525712" cy="850899"/>
          </a:xfrm>
        </p:spPr>
        <p:txBody>
          <a:bodyPr tIns="0" rIns="0" anchor="t">
            <a:normAutofit/>
          </a:bodyPr>
          <a:lstStyle>
            <a:lvl1pPr marL="0" indent="0">
              <a:buNone/>
              <a:defRPr sz="18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4" name="Content Placeholder 3">
            <a:extLst>
              <a:ext uri="{FF2B5EF4-FFF2-40B4-BE49-F238E27FC236}">
                <a16:creationId xmlns:a16="http://schemas.microsoft.com/office/drawing/2014/main" id="{4B360BC8-C041-566B-6FDC-C502C9D64A15}"/>
              </a:ext>
            </a:extLst>
          </p:cNvPr>
          <p:cNvSpPr>
            <a:spLocks noGrp="1"/>
          </p:cNvSpPr>
          <p:nvPr>
            <p:ph sz="half" idx="2"/>
          </p:nvPr>
        </p:nvSpPr>
        <p:spPr>
          <a:xfrm>
            <a:off x="685802" y="2565400"/>
            <a:ext cx="2525712" cy="3378201"/>
          </a:xfrm>
          <a:solidFill>
            <a:schemeClr val="accent1"/>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Text Placeholder 2">
            <a:extLst>
              <a:ext uri="{FF2B5EF4-FFF2-40B4-BE49-F238E27FC236}">
                <a16:creationId xmlns:a16="http://schemas.microsoft.com/office/drawing/2014/main" id="{E8ACFE9F-384D-8B1A-9D0E-8876137976F3}"/>
              </a:ext>
            </a:extLst>
          </p:cNvPr>
          <p:cNvSpPr>
            <a:spLocks noGrp="1"/>
          </p:cNvSpPr>
          <p:nvPr>
            <p:ph type="body" idx="13" hasCustomPrompt="1"/>
          </p:nvPr>
        </p:nvSpPr>
        <p:spPr>
          <a:xfrm>
            <a:off x="3448046" y="1714501"/>
            <a:ext cx="2525712" cy="850899"/>
          </a:xfrm>
        </p:spPr>
        <p:txBody>
          <a:bodyPr tIns="0" rIns="0" anchor="t">
            <a:normAutofit/>
          </a:bodyPr>
          <a:lstStyle>
            <a:lvl1pPr marL="0" indent="0">
              <a:buNone/>
              <a:defRPr sz="1800" b="1" cap="none" spc="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7" name="Text Placeholder 2">
            <a:extLst>
              <a:ext uri="{FF2B5EF4-FFF2-40B4-BE49-F238E27FC236}">
                <a16:creationId xmlns:a16="http://schemas.microsoft.com/office/drawing/2014/main" id="{0E616BFA-EC98-D26B-7761-22ADD13E6F4B}"/>
              </a:ext>
            </a:extLst>
          </p:cNvPr>
          <p:cNvSpPr>
            <a:spLocks noGrp="1"/>
          </p:cNvSpPr>
          <p:nvPr>
            <p:ph type="body" idx="15" hasCustomPrompt="1"/>
          </p:nvPr>
        </p:nvSpPr>
        <p:spPr>
          <a:xfrm>
            <a:off x="6215061" y="1714501"/>
            <a:ext cx="2525712" cy="850899"/>
          </a:xfrm>
        </p:spPr>
        <p:txBody>
          <a:bodyPr tIns="0" rIns="0" anchor="t">
            <a:normAutofit/>
          </a:bodyPr>
          <a:lstStyle>
            <a:lvl1pPr marL="0" indent="0">
              <a:buNone/>
              <a:defRPr sz="1800" b="1" cap="none" spc="0" baseline="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sp>
        <p:nvSpPr>
          <p:cNvPr id="29" name="Text Placeholder 2">
            <a:extLst>
              <a:ext uri="{FF2B5EF4-FFF2-40B4-BE49-F238E27FC236}">
                <a16:creationId xmlns:a16="http://schemas.microsoft.com/office/drawing/2014/main" id="{8984B1A7-4340-5D6D-F5D1-D982B155309C}"/>
              </a:ext>
            </a:extLst>
          </p:cNvPr>
          <p:cNvSpPr>
            <a:spLocks noGrp="1"/>
          </p:cNvSpPr>
          <p:nvPr>
            <p:ph type="body" idx="17" hasCustomPrompt="1"/>
          </p:nvPr>
        </p:nvSpPr>
        <p:spPr>
          <a:xfrm>
            <a:off x="8978896" y="1714501"/>
            <a:ext cx="2525712" cy="850899"/>
          </a:xfrm>
        </p:spPr>
        <p:txBody>
          <a:bodyPr tIns="0" rIns="0" anchor="t">
            <a:normAutofit/>
          </a:bodyPr>
          <a:lstStyle>
            <a:lvl1pPr marL="0" indent="0">
              <a:buNone/>
              <a:defRPr sz="1800" b="1" cap="none" spc="0"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228600" lvl="0" indent="-228600"/>
            <a:r>
              <a:rPr lang="en-US" dirty="0"/>
              <a:t>Insert heading here</a:t>
            </a:r>
          </a:p>
        </p:txBody>
      </p:sp>
      <p:pic>
        <p:nvPicPr>
          <p:cNvPr id="5" name="Graphic 4">
            <a:extLst>
              <a:ext uri="{FF2B5EF4-FFF2-40B4-BE49-F238E27FC236}">
                <a16:creationId xmlns:a16="http://schemas.microsoft.com/office/drawing/2014/main" id="{33AC2BE0-6F5A-4CD9-CCA4-5A71C259BD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BCDB2F73-00FC-A593-CC32-4CA0369085BC}"/>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85EC8C63-899C-96D6-BA01-CC9EB93F791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7" name="Rectangle 6">
              <a:extLst>
                <a:ext uri="{FF2B5EF4-FFF2-40B4-BE49-F238E27FC236}">
                  <a16:creationId xmlns:a16="http://schemas.microsoft.com/office/drawing/2014/main" id="{84D23BAF-6E4B-D118-2105-9B3715B3FD8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78AAFA28-B403-36FE-C62D-34465E01B9E8}"/>
              </a:ext>
            </a:extLst>
          </p:cNvPr>
          <p:cNvSpPr>
            <a:spLocks noGrp="1"/>
          </p:cNvSpPr>
          <p:nvPr>
            <p:ph type="ftr" sz="quarter" idx="19"/>
          </p:nvPr>
        </p:nvSpPr>
        <p:spPr/>
        <p:txBody>
          <a:bodyPr/>
          <a:lstStyle/>
          <a:p>
            <a:endParaRPr lang="en-GB" dirty="0"/>
          </a:p>
        </p:txBody>
      </p:sp>
      <p:sp>
        <p:nvSpPr>
          <p:cNvPr id="12" name="Slide Number Placeholder 11">
            <a:extLst>
              <a:ext uri="{FF2B5EF4-FFF2-40B4-BE49-F238E27FC236}">
                <a16:creationId xmlns:a16="http://schemas.microsoft.com/office/drawing/2014/main" id="{B5C5282B-DB52-402A-EF5A-368C216C9AD0}"/>
              </a:ext>
            </a:extLst>
          </p:cNvPr>
          <p:cNvSpPr>
            <a:spLocks noGrp="1"/>
          </p:cNvSpPr>
          <p:nvPr>
            <p:ph type="sldNum" sz="quarter" idx="20"/>
          </p:nvPr>
        </p:nvSpPr>
        <p:spPr/>
        <p:txBody>
          <a:bodyPr/>
          <a:lstStyle/>
          <a:p>
            <a:fld id="{3A74F2AC-1E9A-41D4-8B35-A069FB343260}" type="slidenum">
              <a:rPr lang="en-GB" smtClean="0"/>
              <a:pPr/>
              <a:t>‹#›</a:t>
            </a:fld>
            <a:endParaRPr lang="en-GB"/>
          </a:p>
        </p:txBody>
      </p:sp>
      <p:sp>
        <p:nvSpPr>
          <p:cNvPr id="8" name="Content Placeholder 3">
            <a:extLst>
              <a:ext uri="{FF2B5EF4-FFF2-40B4-BE49-F238E27FC236}">
                <a16:creationId xmlns:a16="http://schemas.microsoft.com/office/drawing/2014/main" id="{E4F2BE18-6782-FF02-8D98-50957ECCDEEA}"/>
              </a:ext>
            </a:extLst>
          </p:cNvPr>
          <p:cNvSpPr>
            <a:spLocks noGrp="1"/>
          </p:cNvSpPr>
          <p:nvPr>
            <p:ph sz="half" idx="21"/>
          </p:nvPr>
        </p:nvSpPr>
        <p:spPr>
          <a:xfrm>
            <a:off x="3448046" y="2565400"/>
            <a:ext cx="2525712" cy="3378201"/>
          </a:xfrm>
          <a:solidFill>
            <a:schemeClr val="accent2"/>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3">
            <a:extLst>
              <a:ext uri="{FF2B5EF4-FFF2-40B4-BE49-F238E27FC236}">
                <a16:creationId xmlns:a16="http://schemas.microsoft.com/office/drawing/2014/main" id="{3ABADCC8-3C30-F97F-C770-8A288F0CAA17}"/>
              </a:ext>
            </a:extLst>
          </p:cNvPr>
          <p:cNvSpPr>
            <a:spLocks noGrp="1"/>
          </p:cNvSpPr>
          <p:nvPr>
            <p:ph sz="half" idx="22"/>
          </p:nvPr>
        </p:nvSpPr>
        <p:spPr>
          <a:xfrm>
            <a:off x="6215061" y="2565400"/>
            <a:ext cx="2525712" cy="3378201"/>
          </a:xfrm>
          <a:solidFill>
            <a:schemeClr val="accent4"/>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Content Placeholder 3">
            <a:extLst>
              <a:ext uri="{FF2B5EF4-FFF2-40B4-BE49-F238E27FC236}">
                <a16:creationId xmlns:a16="http://schemas.microsoft.com/office/drawing/2014/main" id="{C947E93A-1E9A-AD91-22B5-36802B46C13C}"/>
              </a:ext>
            </a:extLst>
          </p:cNvPr>
          <p:cNvSpPr>
            <a:spLocks noGrp="1"/>
          </p:cNvSpPr>
          <p:nvPr>
            <p:ph sz="half" idx="23"/>
          </p:nvPr>
        </p:nvSpPr>
        <p:spPr>
          <a:xfrm>
            <a:off x="8978896" y="2565400"/>
            <a:ext cx="2525712" cy="3378201"/>
          </a:xfrm>
          <a:solidFill>
            <a:schemeClr val="accent3"/>
          </a:solidFill>
        </p:spPr>
        <p:txBody>
          <a:bodyPr lIns="180000" tIns="144000" rIns="180000" bIns="144000">
            <a:normAutofit/>
          </a:bodyPr>
          <a:lstStyle>
            <a:lvl1pPr marL="0" indent="0">
              <a:buClr>
                <a:schemeClr val="bg1"/>
              </a:buClr>
              <a:buNone/>
              <a:defRPr sz="14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itle 13">
            <a:extLst>
              <a:ext uri="{FF2B5EF4-FFF2-40B4-BE49-F238E27FC236}">
                <a16:creationId xmlns:a16="http://schemas.microsoft.com/office/drawing/2014/main" id="{8BC73ED1-5B02-A926-5C29-63A14418CA7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18457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C2C1ED2-35FC-70A3-3C73-8F0E764B9A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7B6E1D71-87D1-CA35-D974-CF469DAD0DCA}"/>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CF2B530D-5AC4-B67D-54F4-C5AE7D28F72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9" name="Rectangle 8">
              <a:extLst>
                <a:ext uri="{FF2B5EF4-FFF2-40B4-BE49-F238E27FC236}">
                  <a16:creationId xmlns:a16="http://schemas.microsoft.com/office/drawing/2014/main" id="{AB018D61-FC9E-6547-5398-CAAC68DC3A7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D56AE5E6-0AA8-DA07-A9C4-E41BA8A69B94}"/>
              </a:ext>
            </a:extLst>
          </p:cNvPr>
          <p:cNvSpPr>
            <a:spLocks noGrp="1"/>
          </p:cNvSpPr>
          <p:nvPr>
            <p:ph type="ftr" sz="quarter" idx="10"/>
          </p:nvPr>
        </p:nvSpPr>
        <p:spPr/>
        <p:txBody>
          <a:bodyPr/>
          <a:lstStyle/>
          <a:p>
            <a:endParaRPr lang="en-GB" dirty="0"/>
          </a:p>
        </p:txBody>
      </p:sp>
      <p:sp>
        <p:nvSpPr>
          <p:cNvPr id="10" name="Slide Number Placeholder 9">
            <a:extLst>
              <a:ext uri="{FF2B5EF4-FFF2-40B4-BE49-F238E27FC236}">
                <a16:creationId xmlns:a16="http://schemas.microsoft.com/office/drawing/2014/main" id="{60E35B1E-97FA-37B4-D2BF-1D3794897693}"/>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4" name="Title 3">
            <a:extLst>
              <a:ext uri="{FF2B5EF4-FFF2-40B4-BE49-F238E27FC236}">
                <a16:creationId xmlns:a16="http://schemas.microsoft.com/office/drawing/2014/main" id="{167B5797-69B0-38F3-FC86-D5EDB34720C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36096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AD7807A-3CC7-ADAE-93DA-86FE6975B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12DA71CF-E883-2B8E-D6CA-BC54AEDC0B3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EB72A90-4DF0-77EF-3118-E19CD996B1C4}"/>
              </a:ext>
            </a:extLst>
          </p:cNvPr>
          <p:cNvSpPr>
            <a:spLocks noGrp="1"/>
          </p:cNvSpPr>
          <p:nvPr>
            <p:ph type="sldNum" sz="quarter" idx="11"/>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5522450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prstGeom prst="callout1">
            <a:avLst>
              <a:gd name="adj1" fmla="val -18"/>
              <a:gd name="adj2" fmla="val -54"/>
              <a:gd name="adj3" fmla="val 99955"/>
              <a:gd name="adj4" fmla="val -24"/>
            </a:avLst>
          </a:prstGeom>
          <a:ln w="12700">
            <a:solidFill>
              <a:schemeClr val="bg2"/>
            </a:soli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10">
            <a:extLst>
              <a:ext uri="{FF2B5EF4-FFF2-40B4-BE49-F238E27FC236}">
                <a16:creationId xmlns:a16="http://schemas.microsoft.com/office/drawing/2014/main" id="{6616D4C8-5E3C-F0CD-A980-B702104DCF42}"/>
              </a:ext>
            </a:extLst>
          </p:cNvPr>
          <p:cNvSpPr>
            <a:spLocks noGrp="1"/>
          </p:cNvSpPr>
          <p:nvPr>
            <p:ph sz="quarter" idx="13"/>
          </p:nvPr>
        </p:nvSpPr>
        <p:spPr>
          <a:xfrm>
            <a:off x="685801" y="1714500"/>
            <a:ext cx="7134224"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6" name="Group 5">
            <a:extLst>
              <a:ext uri="{FF2B5EF4-FFF2-40B4-BE49-F238E27FC236}">
                <a16:creationId xmlns:a16="http://schemas.microsoft.com/office/drawing/2014/main" id="{D67CBF95-73ED-4792-E239-EC82B9EC15D9}"/>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D1F75D2C-8217-3B87-FABD-22D567F147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856C7176-94A4-5308-B66A-3581FA0628A8}"/>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0134F656-E849-1361-F987-4AC8102521B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22527" y="6118859"/>
            <a:ext cx="983672" cy="573779"/>
          </a:xfrm>
          <a:prstGeom prst="rect">
            <a:avLst/>
          </a:prstGeom>
        </p:spPr>
      </p:pic>
      <p:sp>
        <p:nvSpPr>
          <p:cNvPr id="2" name="Footer Placeholder 1">
            <a:extLst>
              <a:ext uri="{FF2B5EF4-FFF2-40B4-BE49-F238E27FC236}">
                <a16:creationId xmlns:a16="http://schemas.microsoft.com/office/drawing/2014/main" id="{D45FF388-46FF-A0BD-14B8-B986570D665A}"/>
              </a:ext>
            </a:extLst>
          </p:cNvPr>
          <p:cNvSpPr>
            <a:spLocks noGrp="1"/>
          </p:cNvSpPr>
          <p:nvPr>
            <p:ph type="ftr" sz="quarter" idx="28"/>
          </p:nvPr>
        </p:nvSpPr>
        <p:spPr/>
        <p:txBody>
          <a:bodyPr/>
          <a:lstStyle/>
          <a:p>
            <a:endParaRPr lang="en-GB" dirty="0"/>
          </a:p>
        </p:txBody>
      </p:sp>
      <p:sp>
        <p:nvSpPr>
          <p:cNvPr id="7" name="Slide Number Placeholder 6">
            <a:extLst>
              <a:ext uri="{FF2B5EF4-FFF2-40B4-BE49-F238E27FC236}">
                <a16:creationId xmlns:a16="http://schemas.microsoft.com/office/drawing/2014/main" id="{4C644963-F423-FDE5-7930-96A6B6182B7E}"/>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C5453D72-F899-5041-5B64-9F57197A9F1A}"/>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10510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Side Pane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DE04F-CC9E-604B-DFC4-C7065E66C0FD}"/>
              </a:ext>
            </a:extLst>
          </p:cNvPr>
          <p:cNvSpPr/>
          <p:nvPr userDrawn="1"/>
        </p:nvSpPr>
        <p:spPr>
          <a:xfrm>
            <a:off x="0" y="0"/>
            <a:ext cx="41338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2482F75-10AC-6FE7-9219-3184AC731D6D}"/>
              </a:ext>
            </a:extLst>
          </p:cNvPr>
          <p:cNvSpPr>
            <a:spLocks noGrp="1"/>
          </p:cNvSpPr>
          <p:nvPr>
            <p:ph type="title" hasCustomPrompt="1"/>
          </p:nvPr>
        </p:nvSpPr>
        <p:spPr>
          <a:xfrm>
            <a:off x="702469" y="914399"/>
            <a:ext cx="2926102" cy="2070101"/>
          </a:xfrm>
        </p:spPr>
        <p:txBody>
          <a:bodyPr lIns="0" anchor="b">
            <a:normAutofit/>
          </a:bodyPr>
          <a:lstStyle>
            <a:lvl1pPr>
              <a:defRPr sz="2800" cap="all" baseline="0">
                <a:solidFill>
                  <a:schemeClr val="accent5"/>
                </a:solidFill>
              </a:defRPr>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DED08D95-250F-A8DF-A475-09F05F4988E6}"/>
              </a:ext>
            </a:extLst>
          </p:cNvPr>
          <p:cNvSpPr>
            <a:spLocks noGrp="1"/>
          </p:cNvSpPr>
          <p:nvPr>
            <p:ph type="body" sz="half" idx="2"/>
          </p:nvPr>
        </p:nvSpPr>
        <p:spPr>
          <a:xfrm>
            <a:off x="684213" y="3289301"/>
            <a:ext cx="2944358" cy="2654300"/>
          </a:xfrm>
        </p:spPr>
        <p:txBody>
          <a:bodyPr lIns="0"/>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Content Placeholder 10">
            <a:extLst>
              <a:ext uri="{FF2B5EF4-FFF2-40B4-BE49-F238E27FC236}">
                <a16:creationId xmlns:a16="http://schemas.microsoft.com/office/drawing/2014/main" id="{DC2DE5C1-36F0-25F7-3DA1-8DBB766FF7EE}"/>
              </a:ext>
            </a:extLst>
          </p:cNvPr>
          <p:cNvSpPr>
            <a:spLocks noGrp="1"/>
          </p:cNvSpPr>
          <p:nvPr>
            <p:ph sz="quarter" idx="13"/>
          </p:nvPr>
        </p:nvSpPr>
        <p:spPr>
          <a:xfrm>
            <a:off x="4818063" y="1714500"/>
            <a:ext cx="6688137" cy="4229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Graphic 4">
            <a:extLst>
              <a:ext uri="{FF2B5EF4-FFF2-40B4-BE49-F238E27FC236}">
                <a16:creationId xmlns:a16="http://schemas.microsoft.com/office/drawing/2014/main" id="{4B33D141-6119-60AD-5FF9-763AEBC45E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0D9AE01A-1145-101C-AB07-EFC6A2573961}"/>
              </a:ext>
            </a:extLst>
          </p:cNvPr>
          <p:cNvGrpSpPr/>
          <p:nvPr userDrawn="1"/>
        </p:nvGrpSpPr>
        <p:grpSpPr>
          <a:xfrm>
            <a:off x="11236328" y="0"/>
            <a:ext cx="280986" cy="1282539"/>
            <a:chOff x="11222692" y="155575"/>
            <a:chExt cx="280986" cy="1282539"/>
          </a:xfrm>
          <a:solidFill>
            <a:schemeClr val="accent1"/>
          </a:solidFill>
        </p:grpSpPr>
        <p:pic>
          <p:nvPicPr>
            <p:cNvPr id="9" name="Graphic 8">
              <a:extLst>
                <a:ext uri="{FF2B5EF4-FFF2-40B4-BE49-F238E27FC236}">
                  <a16:creationId xmlns:a16="http://schemas.microsoft.com/office/drawing/2014/main" id="{905640C2-D48E-05F4-4E9E-EFD8460F84D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3260E89-4FF7-8816-23A4-90F67973F9BE}"/>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Footer Placeholder 5">
            <a:extLst>
              <a:ext uri="{FF2B5EF4-FFF2-40B4-BE49-F238E27FC236}">
                <a16:creationId xmlns:a16="http://schemas.microsoft.com/office/drawing/2014/main" id="{A4BF9E5B-3078-4D59-248A-BB045FC561E6}"/>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3" name="Slide Number Placeholder 12">
            <a:extLst>
              <a:ext uri="{FF2B5EF4-FFF2-40B4-BE49-F238E27FC236}">
                <a16:creationId xmlns:a16="http://schemas.microsoft.com/office/drawing/2014/main" id="{CCB71634-0D08-DB98-5565-08C483E710C9}"/>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dirty="0"/>
          </a:p>
        </p:txBody>
      </p:sp>
    </p:spTree>
    <p:extLst>
      <p:ext uri="{BB962C8B-B14F-4D97-AF65-F5344CB8AC3E}">
        <p14:creationId xmlns:p14="http://schemas.microsoft.com/office/powerpoint/2010/main" val="17668540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dark&#10;&#10;Description automatically generated">
            <a:extLst>
              <a:ext uri="{FF2B5EF4-FFF2-40B4-BE49-F238E27FC236}">
                <a16:creationId xmlns:a16="http://schemas.microsoft.com/office/drawing/2014/main" id="{D8AA99AB-A73A-CE04-8336-0AEA409C6F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525" y="613409"/>
            <a:ext cx="3683015" cy="5822951"/>
          </a:xfrm>
          <a:prstGeom prst="rect">
            <a:avLst/>
          </a:prstGeom>
        </p:spPr>
      </p:pic>
      <p:sp>
        <p:nvSpPr>
          <p:cNvPr id="8" name="Text Placeholder 7">
            <a:extLst>
              <a:ext uri="{FF2B5EF4-FFF2-40B4-BE49-F238E27FC236}">
                <a16:creationId xmlns:a16="http://schemas.microsoft.com/office/drawing/2014/main" id="{BA3281A2-EB54-0225-202E-C6D10220CC99}"/>
              </a:ext>
            </a:extLst>
          </p:cNvPr>
          <p:cNvSpPr>
            <a:spLocks noGrp="1"/>
          </p:cNvSpPr>
          <p:nvPr>
            <p:ph type="body" sz="quarter" idx="12" hasCustomPrompt="1"/>
          </p:nvPr>
        </p:nvSpPr>
        <p:spPr>
          <a:xfrm>
            <a:off x="4370389" y="2194414"/>
            <a:ext cx="5529262" cy="2247899"/>
          </a:xfrm>
        </p:spPr>
        <p:txBody>
          <a:bodyPr rIns="0">
            <a:normAutofit/>
          </a:bodyPr>
          <a:lstStyle>
            <a:lvl1pPr marL="0" indent="0">
              <a:buNone/>
              <a:defRPr sz="2400" b="1">
                <a:latin typeface="+mn-lt"/>
              </a:defRPr>
            </a:lvl1pPr>
          </a:lstStyle>
          <a:p>
            <a:pPr lvl="0"/>
            <a:r>
              <a:rPr lang="en-US" dirty="0"/>
              <a:t>“Click to add quote</a:t>
            </a:r>
            <a:endParaRPr lang="en-GB" dirty="0"/>
          </a:p>
        </p:txBody>
      </p:sp>
      <p:sp>
        <p:nvSpPr>
          <p:cNvPr id="9" name="Text Placeholder 7">
            <a:extLst>
              <a:ext uri="{FF2B5EF4-FFF2-40B4-BE49-F238E27FC236}">
                <a16:creationId xmlns:a16="http://schemas.microsoft.com/office/drawing/2014/main" id="{B4C3E6F5-4928-CEA7-1F9E-D43CAA4A11F0}"/>
              </a:ext>
            </a:extLst>
          </p:cNvPr>
          <p:cNvSpPr>
            <a:spLocks noGrp="1"/>
          </p:cNvSpPr>
          <p:nvPr>
            <p:ph type="body" sz="quarter" idx="13" hasCustomPrompt="1"/>
          </p:nvPr>
        </p:nvSpPr>
        <p:spPr>
          <a:xfrm>
            <a:off x="4370389" y="4442315"/>
            <a:ext cx="5529262" cy="383685"/>
          </a:xfrm>
        </p:spPr>
        <p:txBody>
          <a:bodyPr rIns="0">
            <a:normAutofit/>
          </a:bodyPr>
          <a:lstStyle>
            <a:lvl1pPr marL="0" indent="0">
              <a:buNone/>
              <a:defRPr sz="1400" b="1">
                <a:solidFill>
                  <a:schemeClr val="accent5"/>
                </a:solidFill>
              </a:defRPr>
            </a:lvl1pPr>
          </a:lstStyle>
          <a:p>
            <a:pPr lvl="0"/>
            <a:r>
              <a:rPr lang="en-US" dirty="0"/>
              <a:t>Click to add name / date</a:t>
            </a:r>
            <a:endParaRPr lang="en-GB" dirty="0"/>
          </a:p>
        </p:txBody>
      </p:sp>
      <p:pic>
        <p:nvPicPr>
          <p:cNvPr id="7" name="Graphic 6">
            <a:extLst>
              <a:ext uri="{FF2B5EF4-FFF2-40B4-BE49-F238E27FC236}">
                <a16:creationId xmlns:a16="http://schemas.microsoft.com/office/drawing/2014/main" id="{C1D4EAA8-76F9-D83C-637D-80D3E20172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22527" y="6118859"/>
            <a:ext cx="983672" cy="573779"/>
          </a:xfrm>
          <a:prstGeom prst="rect">
            <a:avLst/>
          </a:prstGeom>
        </p:spPr>
      </p:pic>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accent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p>
            <a:fld id="{3A74F2AC-1E9A-41D4-8B35-A069FB343260}" type="slidenum">
              <a:rPr lang="en-GB" smtClean="0"/>
              <a:pPr/>
              <a:t>‹#›</a:t>
            </a:fld>
            <a:endParaRPr lang="en-GB"/>
          </a:p>
        </p:txBody>
      </p:sp>
    </p:spTree>
    <p:extLst>
      <p:ext uri="{BB962C8B-B14F-4D97-AF65-F5344CB8AC3E}">
        <p14:creationId xmlns:p14="http://schemas.microsoft.com/office/powerpoint/2010/main" val="2158627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B5BD5-C991-1940-A6A6-8C91F851A9EF}"/>
              </a:ext>
            </a:extLst>
          </p:cNvPr>
          <p:cNvGrpSpPr/>
          <p:nvPr userDrawn="1"/>
        </p:nvGrpSpPr>
        <p:grpSpPr>
          <a:xfrm>
            <a:off x="11236328" y="0"/>
            <a:ext cx="280986" cy="1282539"/>
            <a:chOff x="11222692" y="155575"/>
            <a:chExt cx="280986" cy="1282539"/>
          </a:xfrm>
          <a:solidFill>
            <a:schemeClr val="bg1"/>
          </a:solidFill>
        </p:grpSpPr>
        <p:pic>
          <p:nvPicPr>
            <p:cNvPr id="6" name="Graphic 5">
              <a:extLst>
                <a:ext uri="{FF2B5EF4-FFF2-40B4-BE49-F238E27FC236}">
                  <a16:creationId xmlns:a16="http://schemas.microsoft.com/office/drawing/2014/main" id="{64A54C69-04EC-842E-F280-EED0E9AD06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FCBD2C19-7224-FB7A-77CB-2A3A700EB24B}"/>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Footer Placeholder 9">
            <a:extLst>
              <a:ext uri="{FF2B5EF4-FFF2-40B4-BE49-F238E27FC236}">
                <a16:creationId xmlns:a16="http://schemas.microsoft.com/office/drawing/2014/main" id="{D1EED35B-7C56-E56C-FAF1-B42D70310692}"/>
              </a:ext>
            </a:extLst>
          </p:cNvPr>
          <p:cNvSpPr>
            <a:spLocks noGrp="1"/>
          </p:cNvSpPr>
          <p:nvPr>
            <p:ph type="ftr" sz="quarter" idx="14"/>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EB08818A-2E47-C71B-4654-720CBD0C912F}"/>
              </a:ext>
            </a:extLst>
          </p:cNvPr>
          <p:cNvSpPr>
            <a:spLocks noGrp="1"/>
          </p:cNvSpPr>
          <p:nvPr>
            <p:ph type="sldNum" sz="quarter" idx="15"/>
          </p:nvPr>
        </p:nvSpPr>
        <p:spPr/>
        <p:txBody>
          <a:bodyPr/>
          <a:lstStyle>
            <a:lvl1pPr>
              <a:defRPr>
                <a:solidFill>
                  <a:schemeClr val="bg1"/>
                </a:solidFill>
              </a:defRPr>
            </a:lvl1pPr>
          </a:lstStyle>
          <a:p>
            <a:fld id="{3A74F2AC-1E9A-41D4-8B35-A069FB343260}" type="slidenum">
              <a:rPr lang="en-GB" smtClean="0"/>
              <a:pPr/>
              <a:t>‹#›</a:t>
            </a:fld>
            <a:endParaRPr lang="en-GB"/>
          </a:p>
        </p:txBody>
      </p:sp>
      <p:pic>
        <p:nvPicPr>
          <p:cNvPr id="4" name="Picture 3">
            <a:extLst>
              <a:ext uri="{FF2B5EF4-FFF2-40B4-BE49-F238E27FC236}">
                <a16:creationId xmlns:a16="http://schemas.microsoft.com/office/drawing/2014/main" id="{AB66D180-9104-4B63-DF4F-7F6BA00B5A7F}"/>
              </a:ext>
            </a:extLst>
          </p:cNvPr>
          <p:cNvPicPr>
            <a:picLocks noChangeAspect="1"/>
          </p:cNvPicPr>
          <p:nvPr userDrawn="1"/>
        </p:nvPicPr>
        <p:blipFill>
          <a:blip r:embed="rId4"/>
          <a:stretch>
            <a:fillRect/>
          </a:stretch>
        </p:blipFill>
        <p:spPr>
          <a:xfrm>
            <a:off x="10522527" y="6118859"/>
            <a:ext cx="983672" cy="573779"/>
          </a:xfrm>
          <a:prstGeom prst="rect">
            <a:avLst/>
          </a:prstGeom>
        </p:spPr>
      </p:pic>
      <p:grpSp>
        <p:nvGrpSpPr>
          <p:cNvPr id="3" name="Group 2">
            <a:extLst>
              <a:ext uri="{FF2B5EF4-FFF2-40B4-BE49-F238E27FC236}">
                <a16:creationId xmlns:a16="http://schemas.microsoft.com/office/drawing/2014/main" id="{51250852-5474-1AD0-AF6A-3C7BFCB55196}"/>
              </a:ext>
            </a:extLst>
          </p:cNvPr>
          <p:cNvGrpSpPr/>
          <p:nvPr userDrawn="1"/>
        </p:nvGrpSpPr>
        <p:grpSpPr>
          <a:xfrm>
            <a:off x="396115" y="1529842"/>
            <a:ext cx="2921000" cy="3798317"/>
            <a:chOff x="473074" y="2811493"/>
            <a:chExt cx="1787526" cy="2324406"/>
          </a:xfrm>
          <a:solidFill>
            <a:schemeClr val="accent5"/>
          </a:solidFill>
        </p:grpSpPr>
        <p:sp>
          <p:nvSpPr>
            <p:cNvPr id="22" name="Freeform: Shape 21">
              <a:extLst>
                <a:ext uri="{FF2B5EF4-FFF2-40B4-BE49-F238E27FC236}">
                  <a16:creationId xmlns:a16="http://schemas.microsoft.com/office/drawing/2014/main" id="{3CF7EA71-474D-FD39-1219-A08B11E68E5E}"/>
                </a:ext>
              </a:extLst>
            </p:cNvPr>
            <p:cNvSpPr/>
            <p:nvPr/>
          </p:nvSpPr>
          <p:spPr>
            <a:xfrm rot="10800000">
              <a:off x="1479550" y="3586295"/>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1F62EB29-6BDA-F20F-9120-48B69F6D4C5B}"/>
                </a:ext>
              </a:extLst>
            </p:cNvPr>
            <p:cNvSpPr/>
            <p:nvPr/>
          </p:nvSpPr>
          <p:spPr>
            <a:xfrm>
              <a:off x="473074" y="2811493"/>
              <a:ext cx="781050" cy="1549604"/>
            </a:xfrm>
            <a:custGeom>
              <a:avLst/>
              <a:gdLst>
                <a:gd name="connsiteX0" fmla="*/ 190500 w 190500"/>
                <a:gd name="connsiteY0" fmla="*/ 81725 h 377952"/>
                <a:gd name="connsiteX1" fmla="*/ 190500 w 190500"/>
                <a:gd name="connsiteY1" fmla="*/ 0 h 377952"/>
                <a:gd name="connsiteX2" fmla="*/ 0 w 190500"/>
                <a:gd name="connsiteY2" fmla="*/ 187452 h 377952"/>
                <a:gd name="connsiteX3" fmla="*/ 0 w 190500"/>
                <a:gd name="connsiteY3" fmla="*/ 377952 h 377952"/>
                <a:gd name="connsiteX4" fmla="*/ 190500 w 190500"/>
                <a:gd name="connsiteY4" fmla="*/ 377952 h 377952"/>
                <a:gd name="connsiteX5" fmla="*/ 190500 w 190500"/>
                <a:gd name="connsiteY5" fmla="*/ 187452 h 377952"/>
                <a:gd name="connsiteX6" fmla="*/ 81820 w 190500"/>
                <a:gd name="connsiteY6" fmla="*/ 187452 h 377952"/>
                <a:gd name="connsiteX7" fmla="*/ 190500 w 190500"/>
                <a:gd name="connsiteY7" fmla="*/ 81725 h 377952"/>
                <a:gd name="connsiteX8" fmla="*/ 62779 w 190500"/>
                <a:gd name="connsiteY8" fmla="*/ 186919 h 377952"/>
                <a:gd name="connsiteX9" fmla="*/ 62227 w 190500"/>
                <a:gd name="connsiteY9" fmla="*/ 206502 h 377952"/>
                <a:gd name="connsiteX10" fmla="*/ 171450 w 190500"/>
                <a:gd name="connsiteY10" fmla="*/ 206502 h 377952"/>
                <a:gd name="connsiteX11" fmla="*/ 171450 w 190500"/>
                <a:gd name="connsiteY11" fmla="*/ 358902 h 377952"/>
                <a:gd name="connsiteX12" fmla="*/ 19050 w 190500"/>
                <a:gd name="connsiteY12" fmla="*/ 358902 h 377952"/>
                <a:gd name="connsiteX13" fmla="*/ 19050 w 190500"/>
                <a:gd name="connsiteY13" fmla="*/ 187757 h 377952"/>
                <a:gd name="connsiteX14" fmla="*/ 171450 w 190500"/>
                <a:gd name="connsiteY14" fmla="*/ 20117 h 377952"/>
                <a:gd name="connsiteX15" fmla="*/ 171450 w 190500"/>
                <a:gd name="connsiteY15" fmla="*/ 64065 h 377952"/>
                <a:gd name="connsiteX16" fmla="*/ 62779 w 190500"/>
                <a:gd name="connsiteY16" fmla="*/ 186919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 h="377952">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grpFill/>
            <a:ln w="9525" cap="flat">
              <a:noFill/>
              <a:prstDash val="solid"/>
              <a:miter/>
            </a:ln>
          </p:spPr>
          <p:txBody>
            <a:bodyPr rtlCol="0" anchor="ctr"/>
            <a:lstStyle/>
            <a:p>
              <a:endParaRPr lang="en-GB" dirty="0"/>
            </a:p>
          </p:txBody>
        </p:sp>
      </p:grpSp>
      <p:sp>
        <p:nvSpPr>
          <p:cNvPr id="5" name="Text Placeholder 7">
            <a:extLst>
              <a:ext uri="{FF2B5EF4-FFF2-40B4-BE49-F238E27FC236}">
                <a16:creationId xmlns:a16="http://schemas.microsoft.com/office/drawing/2014/main" id="{310760D4-18CB-4013-09C9-F792DBAADD18}"/>
              </a:ext>
            </a:extLst>
          </p:cNvPr>
          <p:cNvSpPr>
            <a:spLocks noGrp="1"/>
          </p:cNvSpPr>
          <p:nvPr>
            <p:ph type="body" sz="quarter" idx="12" hasCustomPrompt="1"/>
          </p:nvPr>
        </p:nvSpPr>
        <p:spPr>
          <a:xfrm>
            <a:off x="4133850" y="2194414"/>
            <a:ext cx="5529263" cy="2247899"/>
          </a:xfrm>
        </p:spPr>
        <p:txBody>
          <a:bodyPr rIns="0">
            <a:normAutofit/>
          </a:bodyPr>
          <a:lstStyle>
            <a:lvl1pPr marL="0" indent="0">
              <a:buNone/>
              <a:defRPr sz="2400" b="1">
                <a:solidFill>
                  <a:schemeClr val="bg1"/>
                </a:solidFill>
                <a:latin typeface="+mn-lt"/>
              </a:defRPr>
            </a:lvl1pPr>
          </a:lstStyle>
          <a:p>
            <a:pPr lvl="0"/>
            <a:r>
              <a:rPr lang="en-US" dirty="0"/>
              <a:t>“Click to add quote</a:t>
            </a:r>
            <a:endParaRPr lang="en-GB" dirty="0"/>
          </a:p>
        </p:txBody>
      </p:sp>
      <p:sp>
        <p:nvSpPr>
          <p:cNvPr id="7" name="Text Placeholder 7">
            <a:extLst>
              <a:ext uri="{FF2B5EF4-FFF2-40B4-BE49-F238E27FC236}">
                <a16:creationId xmlns:a16="http://schemas.microsoft.com/office/drawing/2014/main" id="{1AFCDBBA-D8CC-3BFF-EEA6-90A3B118D1A0}"/>
              </a:ext>
            </a:extLst>
          </p:cNvPr>
          <p:cNvSpPr>
            <a:spLocks noGrp="1"/>
          </p:cNvSpPr>
          <p:nvPr>
            <p:ph type="body" sz="quarter" idx="13" hasCustomPrompt="1"/>
          </p:nvPr>
        </p:nvSpPr>
        <p:spPr>
          <a:xfrm>
            <a:off x="4133850" y="4442315"/>
            <a:ext cx="5529263" cy="383685"/>
          </a:xfrm>
        </p:spPr>
        <p:txBody>
          <a:bodyPr rIns="0">
            <a:normAutofit/>
          </a:bodyPr>
          <a:lstStyle>
            <a:lvl1pPr marL="0" indent="0">
              <a:buNone/>
              <a:defRPr sz="1400" b="1">
                <a:solidFill>
                  <a:schemeClr val="bg1"/>
                </a:solidFill>
              </a:defRPr>
            </a:lvl1pPr>
          </a:lstStyle>
          <a:p>
            <a:pPr lvl="0"/>
            <a:r>
              <a:rPr lang="en-US" dirty="0"/>
              <a:t>Click to add name / date</a:t>
            </a:r>
            <a:endParaRPr lang="en-GB" dirty="0"/>
          </a:p>
        </p:txBody>
      </p:sp>
    </p:spTree>
    <p:extLst>
      <p:ext uri="{BB962C8B-B14F-4D97-AF65-F5344CB8AC3E}">
        <p14:creationId xmlns:p14="http://schemas.microsoft.com/office/powerpoint/2010/main" val="1590509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Phase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181-E5D4-FE6C-E4D5-F0841C8003AC}"/>
              </a:ext>
            </a:extLst>
          </p:cNvPr>
          <p:cNvGrpSpPr/>
          <p:nvPr userDrawn="1"/>
        </p:nvGrpSpPr>
        <p:grpSpPr>
          <a:xfrm>
            <a:off x="-38101" y="1714500"/>
            <a:ext cx="12268201" cy="5172074"/>
            <a:chOff x="-38101" y="1714500"/>
            <a:chExt cx="12268201" cy="4013147"/>
          </a:xfrm>
        </p:grpSpPr>
        <p:sp>
          <p:nvSpPr>
            <p:cNvPr id="5" name="Rectangle 4">
              <a:extLst>
                <a:ext uri="{FF2B5EF4-FFF2-40B4-BE49-F238E27FC236}">
                  <a16:creationId xmlns:a16="http://schemas.microsoft.com/office/drawing/2014/main" id="{D373587E-5882-79A4-6830-DB321C87E463}"/>
                </a:ext>
              </a:extLst>
            </p:cNvPr>
            <p:cNvSpPr/>
            <p:nvPr userDrawn="1"/>
          </p:nvSpPr>
          <p:spPr>
            <a:xfrm>
              <a:off x="-38100" y="1714500"/>
              <a:ext cx="6134100" cy="1995488"/>
            </a:xfrm>
            <a:prstGeom prst="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71A35982-6584-6162-1263-0A79C87F4697}"/>
                </a:ext>
              </a:extLst>
            </p:cNvPr>
            <p:cNvSpPr/>
            <p:nvPr userDrawn="1"/>
          </p:nvSpPr>
          <p:spPr>
            <a:xfrm>
              <a:off x="6096000" y="1714500"/>
              <a:ext cx="6134100" cy="1995488"/>
            </a:xfrm>
            <a:prstGeom prst="rect">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88121B0-5732-CB0C-6BFA-7B9321E9D765}"/>
                </a:ext>
              </a:extLst>
            </p:cNvPr>
            <p:cNvSpPr/>
            <p:nvPr userDrawn="1"/>
          </p:nvSpPr>
          <p:spPr>
            <a:xfrm>
              <a:off x="-38101" y="3709987"/>
              <a:ext cx="6219825" cy="2017660"/>
            </a:xfrm>
            <a:prstGeom prst="rect">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6BF346C-30F2-ED7E-93D6-178A62C415A6}"/>
                </a:ext>
              </a:extLst>
            </p:cNvPr>
            <p:cNvSpPr/>
            <p:nvPr userDrawn="1"/>
          </p:nvSpPr>
          <p:spPr>
            <a:xfrm>
              <a:off x="6096000" y="3709987"/>
              <a:ext cx="6134100" cy="2017660"/>
            </a:xfrm>
            <a:prstGeom prst="rect">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a:extLst>
              <a:ext uri="{FF2B5EF4-FFF2-40B4-BE49-F238E27FC236}">
                <a16:creationId xmlns:a16="http://schemas.microsoft.com/office/drawing/2014/main" id="{373A053B-073E-C2DD-9A94-37F792AF136F}"/>
              </a:ext>
            </a:extLst>
          </p:cNvPr>
          <p:cNvPicPr>
            <a:picLocks noChangeAspect="1"/>
          </p:cNvPicPr>
          <p:nvPr userDrawn="1"/>
        </p:nvPicPr>
        <p:blipFill>
          <a:blip r:embed="rId2"/>
          <a:stretch>
            <a:fillRect/>
          </a:stretch>
        </p:blipFill>
        <p:spPr>
          <a:xfrm>
            <a:off x="10522528" y="6118859"/>
            <a:ext cx="983672" cy="573779"/>
          </a:xfrm>
          <a:prstGeom prst="rect">
            <a:avLst/>
          </a:prstGeom>
        </p:spPr>
      </p:pic>
      <p:sp>
        <p:nvSpPr>
          <p:cNvPr id="12" name="Text Placeholder 2">
            <a:extLst>
              <a:ext uri="{FF2B5EF4-FFF2-40B4-BE49-F238E27FC236}">
                <a16:creationId xmlns:a16="http://schemas.microsoft.com/office/drawing/2014/main" id="{01046308-22FE-0D1B-6243-252814E0184D}"/>
              </a:ext>
            </a:extLst>
          </p:cNvPr>
          <p:cNvSpPr>
            <a:spLocks noGrp="1"/>
          </p:cNvSpPr>
          <p:nvPr>
            <p:ph type="body" idx="1" hasCustomPrompt="1"/>
          </p:nvPr>
        </p:nvSpPr>
        <p:spPr>
          <a:xfrm>
            <a:off x="685801"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19" name="Text Placeholder 2">
            <a:extLst>
              <a:ext uri="{FF2B5EF4-FFF2-40B4-BE49-F238E27FC236}">
                <a16:creationId xmlns:a16="http://schemas.microsoft.com/office/drawing/2014/main" id="{C3DE57EE-AB76-0C06-67BE-C43D94027269}"/>
              </a:ext>
            </a:extLst>
          </p:cNvPr>
          <p:cNvSpPr>
            <a:spLocks noGrp="1"/>
          </p:cNvSpPr>
          <p:nvPr>
            <p:ph type="body" idx="12" hasCustomPrompt="1"/>
          </p:nvPr>
        </p:nvSpPr>
        <p:spPr>
          <a:xfrm>
            <a:off x="6597650" y="1873090"/>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0" name="Text Placeholder 2">
            <a:extLst>
              <a:ext uri="{FF2B5EF4-FFF2-40B4-BE49-F238E27FC236}">
                <a16:creationId xmlns:a16="http://schemas.microsoft.com/office/drawing/2014/main" id="{A14E12DD-4D08-BA70-FC53-65D4B126D1EC}"/>
              </a:ext>
            </a:extLst>
          </p:cNvPr>
          <p:cNvSpPr>
            <a:spLocks noGrp="1"/>
          </p:cNvSpPr>
          <p:nvPr>
            <p:ph type="body" idx="13" hasCustomPrompt="1"/>
          </p:nvPr>
        </p:nvSpPr>
        <p:spPr>
          <a:xfrm>
            <a:off x="685801"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1" name="Text Placeholder 2">
            <a:extLst>
              <a:ext uri="{FF2B5EF4-FFF2-40B4-BE49-F238E27FC236}">
                <a16:creationId xmlns:a16="http://schemas.microsoft.com/office/drawing/2014/main" id="{EF39661C-9FFC-3966-DFF5-3EC05C349697}"/>
              </a:ext>
            </a:extLst>
          </p:cNvPr>
          <p:cNvSpPr>
            <a:spLocks noGrp="1"/>
          </p:cNvSpPr>
          <p:nvPr>
            <p:ph type="body" idx="14" hasCustomPrompt="1"/>
          </p:nvPr>
        </p:nvSpPr>
        <p:spPr>
          <a:xfrm>
            <a:off x="6597650" y="4410655"/>
            <a:ext cx="4927599" cy="646331"/>
          </a:xfrm>
        </p:spPr>
        <p:txBody>
          <a:bodyPr anchor="t">
            <a:noAutofit/>
          </a:bodyPr>
          <a:lstStyle>
            <a:lvl1pPr marL="0" indent="0">
              <a:buNone/>
              <a:defRPr sz="1600" b="1" cap="all" spc="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24" name="Text Placeholder 23">
            <a:extLst>
              <a:ext uri="{FF2B5EF4-FFF2-40B4-BE49-F238E27FC236}">
                <a16:creationId xmlns:a16="http://schemas.microsoft.com/office/drawing/2014/main" id="{B3561547-413D-2674-0191-6C11A24EE1F7}"/>
              </a:ext>
            </a:extLst>
          </p:cNvPr>
          <p:cNvSpPr>
            <a:spLocks noGrp="1"/>
          </p:cNvSpPr>
          <p:nvPr>
            <p:ph type="body" sz="quarter" idx="15"/>
          </p:nvPr>
        </p:nvSpPr>
        <p:spPr>
          <a:xfrm>
            <a:off x="68580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6" name="Text Placeholder 23">
            <a:extLst>
              <a:ext uri="{FF2B5EF4-FFF2-40B4-BE49-F238E27FC236}">
                <a16:creationId xmlns:a16="http://schemas.microsoft.com/office/drawing/2014/main" id="{0D6ACD37-7FF4-F891-DD18-A6D7A5683A5B}"/>
              </a:ext>
            </a:extLst>
          </p:cNvPr>
          <p:cNvSpPr>
            <a:spLocks noGrp="1"/>
          </p:cNvSpPr>
          <p:nvPr>
            <p:ph type="body" sz="quarter" idx="16"/>
          </p:nvPr>
        </p:nvSpPr>
        <p:spPr>
          <a:xfrm>
            <a:off x="6597650" y="2550028"/>
            <a:ext cx="4927600" cy="1116013"/>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p:txBody>
      </p:sp>
      <p:sp>
        <p:nvSpPr>
          <p:cNvPr id="27" name="Text Placeholder 23">
            <a:extLst>
              <a:ext uri="{FF2B5EF4-FFF2-40B4-BE49-F238E27FC236}">
                <a16:creationId xmlns:a16="http://schemas.microsoft.com/office/drawing/2014/main" id="{2812F92D-BDDE-A024-66B2-2A1F6D7CF89E}"/>
              </a:ext>
            </a:extLst>
          </p:cNvPr>
          <p:cNvSpPr>
            <a:spLocks noGrp="1"/>
          </p:cNvSpPr>
          <p:nvPr>
            <p:ph type="body" sz="quarter" idx="17"/>
          </p:nvPr>
        </p:nvSpPr>
        <p:spPr>
          <a:xfrm>
            <a:off x="68580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sp>
        <p:nvSpPr>
          <p:cNvPr id="28" name="Text Placeholder 23">
            <a:extLst>
              <a:ext uri="{FF2B5EF4-FFF2-40B4-BE49-F238E27FC236}">
                <a16:creationId xmlns:a16="http://schemas.microsoft.com/office/drawing/2014/main" id="{15DFA29B-FFD8-1024-C536-AFC2527ADF17}"/>
              </a:ext>
            </a:extLst>
          </p:cNvPr>
          <p:cNvSpPr>
            <a:spLocks noGrp="1"/>
          </p:cNvSpPr>
          <p:nvPr>
            <p:ph type="body" sz="quarter" idx="18"/>
          </p:nvPr>
        </p:nvSpPr>
        <p:spPr>
          <a:xfrm>
            <a:off x="6597650" y="5087883"/>
            <a:ext cx="4927600" cy="855717"/>
          </a:xfrm>
        </p:spPr>
        <p:txBody>
          <a:bodyPr>
            <a:noAutofit/>
          </a:bodyPr>
          <a:lstStyle>
            <a:lvl1pPr>
              <a:buClr>
                <a:schemeClr val="bg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endParaRPr lang="en-GB" dirty="0"/>
          </a:p>
        </p:txBody>
      </p:sp>
      <p:grpSp>
        <p:nvGrpSpPr>
          <p:cNvPr id="11" name="Group 10">
            <a:extLst>
              <a:ext uri="{FF2B5EF4-FFF2-40B4-BE49-F238E27FC236}">
                <a16:creationId xmlns:a16="http://schemas.microsoft.com/office/drawing/2014/main" id="{2DB7C304-E0ED-CBBF-04CD-A44CA1DDC7C4}"/>
              </a:ext>
            </a:extLst>
          </p:cNvPr>
          <p:cNvGrpSpPr/>
          <p:nvPr userDrawn="1"/>
        </p:nvGrpSpPr>
        <p:grpSpPr>
          <a:xfrm>
            <a:off x="11236328" y="0"/>
            <a:ext cx="280986" cy="1282539"/>
            <a:chOff x="11222692" y="155575"/>
            <a:chExt cx="280986" cy="1282539"/>
          </a:xfrm>
          <a:solidFill>
            <a:schemeClr val="accent1"/>
          </a:solidFill>
        </p:grpSpPr>
        <p:pic>
          <p:nvPicPr>
            <p:cNvPr id="13" name="Graphic 12">
              <a:extLst>
                <a:ext uri="{FF2B5EF4-FFF2-40B4-BE49-F238E27FC236}">
                  <a16:creationId xmlns:a16="http://schemas.microsoft.com/office/drawing/2014/main" id="{626F555F-BD51-8512-4FF7-3382303B471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692" y="1219569"/>
              <a:ext cx="280986" cy="218545"/>
            </a:xfrm>
            <a:prstGeom prst="rect">
              <a:avLst/>
            </a:prstGeom>
          </p:spPr>
        </p:pic>
        <p:sp>
          <p:nvSpPr>
            <p:cNvPr id="14" name="Rectangle 13">
              <a:extLst>
                <a:ext uri="{FF2B5EF4-FFF2-40B4-BE49-F238E27FC236}">
                  <a16:creationId xmlns:a16="http://schemas.microsoft.com/office/drawing/2014/main" id="{16EEEEFB-2360-3989-A2BE-1812A0F71010}"/>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Footer Placeholder 14">
            <a:extLst>
              <a:ext uri="{FF2B5EF4-FFF2-40B4-BE49-F238E27FC236}">
                <a16:creationId xmlns:a16="http://schemas.microsoft.com/office/drawing/2014/main" id="{2BF3C1AF-9C7F-67FE-61CF-B368AE24BFD7}"/>
              </a:ext>
            </a:extLst>
          </p:cNvPr>
          <p:cNvSpPr>
            <a:spLocks noGrp="1"/>
          </p:cNvSpPr>
          <p:nvPr>
            <p:ph type="ftr" sz="quarter" idx="19"/>
          </p:nvPr>
        </p:nvSpPr>
        <p:spPr/>
        <p:txBody>
          <a:bodyPr/>
          <a:lstStyle>
            <a:lvl1pPr>
              <a:defRPr>
                <a:solidFill>
                  <a:schemeClr val="bg1"/>
                </a:solidFill>
              </a:defRPr>
            </a:lvl1pPr>
          </a:lstStyle>
          <a:p>
            <a:endParaRPr lang="en-GB" dirty="0"/>
          </a:p>
        </p:txBody>
      </p:sp>
      <p:sp>
        <p:nvSpPr>
          <p:cNvPr id="16" name="Slide Number Placeholder 15">
            <a:extLst>
              <a:ext uri="{FF2B5EF4-FFF2-40B4-BE49-F238E27FC236}">
                <a16:creationId xmlns:a16="http://schemas.microsoft.com/office/drawing/2014/main" id="{BF5B6266-0F0D-D91C-A7B5-809DFD99638B}"/>
              </a:ext>
            </a:extLst>
          </p:cNvPr>
          <p:cNvSpPr>
            <a:spLocks noGrp="1"/>
          </p:cNvSpPr>
          <p:nvPr>
            <p:ph type="sldNum" sz="quarter" idx="20"/>
          </p:nvPr>
        </p:nvSpPr>
        <p:spPr/>
        <p:txBody>
          <a:bodyPr/>
          <a:lstStyle>
            <a:lvl1pPr>
              <a:defRPr>
                <a:solidFill>
                  <a:schemeClr val="bg1"/>
                </a:solidFill>
              </a:defRPr>
            </a:lvl1pPr>
          </a:lstStyle>
          <a:p>
            <a:fld id="{3A74F2AC-1E9A-41D4-8B35-A069FB343260}" type="slidenum">
              <a:rPr lang="en-GB" smtClean="0"/>
              <a:pPr/>
              <a:t>‹#›</a:t>
            </a:fld>
            <a:endParaRPr lang="en-GB" dirty="0"/>
          </a:p>
        </p:txBody>
      </p:sp>
      <p:sp>
        <p:nvSpPr>
          <p:cNvPr id="3" name="Title 2">
            <a:extLst>
              <a:ext uri="{FF2B5EF4-FFF2-40B4-BE49-F238E27FC236}">
                <a16:creationId xmlns:a16="http://schemas.microsoft.com/office/drawing/2014/main" id="{4542DB06-FACB-7821-A97F-92F39FB399C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11039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5963C4-2BE4-8A49-5154-331559506B2A}"/>
              </a:ext>
            </a:extLst>
          </p:cNvPr>
          <p:cNvSpPr>
            <a:spLocks noGrp="1"/>
          </p:cNvSpPr>
          <p:nvPr>
            <p:ph type="pic" idx="1"/>
          </p:nvPr>
        </p:nvSpPr>
        <p:spPr>
          <a:xfrm>
            <a:off x="0" y="0"/>
            <a:ext cx="7135813" cy="6857999"/>
          </a:xfrm>
          <a:solidFill>
            <a:schemeClr val="tx1">
              <a:lumMod val="20000"/>
              <a:lumOff val="80000"/>
            </a:schemeClr>
          </a:solidFill>
        </p:spPr>
        <p:txBody>
          <a:bodyPr bIns="1224000" anchor="ct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6" name="Text Placeholder 9">
            <a:extLst>
              <a:ext uri="{FF2B5EF4-FFF2-40B4-BE49-F238E27FC236}">
                <a16:creationId xmlns:a16="http://schemas.microsoft.com/office/drawing/2014/main" id="{38F4B474-B193-ADA1-885F-E0D77103A6E2}"/>
              </a:ext>
            </a:extLst>
          </p:cNvPr>
          <p:cNvSpPr>
            <a:spLocks noGrp="1"/>
          </p:cNvSpPr>
          <p:nvPr>
            <p:ph type="body" sz="quarter" idx="14" hasCustomPrompt="1"/>
          </p:nvPr>
        </p:nvSpPr>
        <p:spPr>
          <a:xfrm>
            <a:off x="0" y="5435600"/>
            <a:ext cx="7135813"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 </a:t>
            </a:r>
          </a:p>
        </p:txBody>
      </p:sp>
      <p:sp>
        <p:nvSpPr>
          <p:cNvPr id="2" name="Title 1">
            <a:extLst>
              <a:ext uri="{FF2B5EF4-FFF2-40B4-BE49-F238E27FC236}">
                <a16:creationId xmlns:a16="http://schemas.microsoft.com/office/drawing/2014/main" id="{F0A6E472-B38C-C109-1A8A-E3819EF1B603}"/>
              </a:ext>
            </a:extLst>
          </p:cNvPr>
          <p:cNvSpPr>
            <a:spLocks noGrp="1"/>
          </p:cNvSpPr>
          <p:nvPr>
            <p:ph type="title" hasCustomPrompt="1"/>
          </p:nvPr>
        </p:nvSpPr>
        <p:spPr>
          <a:xfrm>
            <a:off x="7820025" y="1722661"/>
            <a:ext cx="3686175" cy="1987327"/>
          </a:xfrm>
        </p:spPr>
        <p:txBody>
          <a:bodyPr lIns="0" anchor="b"/>
          <a:lstStyle>
            <a:lvl1pPr>
              <a:defRPr sz="3200" cap="all" baseline="0"/>
            </a:lvl1pPr>
          </a:lstStyle>
          <a:p>
            <a:r>
              <a:rPr lang="en-US" dirty="0"/>
              <a:t>CLICK TO EDIT MASTER TITLE STYLE</a:t>
            </a:r>
            <a:endParaRPr lang="en-GB" dirty="0"/>
          </a:p>
        </p:txBody>
      </p:sp>
      <p:sp>
        <p:nvSpPr>
          <p:cNvPr id="4" name="Text Placeholder 3">
            <a:extLst>
              <a:ext uri="{FF2B5EF4-FFF2-40B4-BE49-F238E27FC236}">
                <a16:creationId xmlns:a16="http://schemas.microsoft.com/office/drawing/2014/main" id="{29BC8271-20AF-BC16-21DD-D105DCC95FB2}"/>
              </a:ext>
            </a:extLst>
          </p:cNvPr>
          <p:cNvSpPr>
            <a:spLocks noGrp="1"/>
          </p:cNvSpPr>
          <p:nvPr>
            <p:ph type="body" sz="half" idx="2"/>
          </p:nvPr>
        </p:nvSpPr>
        <p:spPr>
          <a:xfrm>
            <a:off x="7820025" y="3956274"/>
            <a:ext cx="3686175" cy="1987327"/>
          </a:xfrm>
        </p:spPr>
        <p:txBody>
          <a:bodyPr l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9" name="Graphic 8">
            <a:extLst>
              <a:ext uri="{FF2B5EF4-FFF2-40B4-BE49-F238E27FC236}">
                <a16:creationId xmlns:a16="http://schemas.microsoft.com/office/drawing/2014/main" id="{01F412B3-1898-9E10-2720-3B2302890D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4843B916-36BE-6985-EE30-8F683D1D25A0}"/>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70B607D0-D082-8223-0ABF-40723A02D7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0" name="Rectangle 9">
              <a:extLst>
                <a:ext uri="{FF2B5EF4-FFF2-40B4-BE49-F238E27FC236}">
                  <a16:creationId xmlns:a16="http://schemas.microsoft.com/office/drawing/2014/main" id="{D4B18141-557E-CF6B-12DA-9D8967356DEF}"/>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Footer Placeholder 10">
            <a:extLst>
              <a:ext uri="{FF2B5EF4-FFF2-40B4-BE49-F238E27FC236}">
                <a16:creationId xmlns:a16="http://schemas.microsoft.com/office/drawing/2014/main" id="{DF53666F-315E-2AE5-5FBF-9CDB2F9DB04A}"/>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12" name="Slide Number Placeholder 11">
            <a:extLst>
              <a:ext uri="{FF2B5EF4-FFF2-40B4-BE49-F238E27FC236}">
                <a16:creationId xmlns:a16="http://schemas.microsoft.com/office/drawing/2014/main" id="{C5B956D2-FF6B-FB30-5391-B39DA67FC04D}"/>
              </a:ext>
            </a:extLst>
          </p:cNvPr>
          <p:cNvSpPr>
            <a:spLocks noGrp="1"/>
          </p:cNvSpPr>
          <p:nvPr>
            <p:ph type="sldNum" sz="quarter" idx="11"/>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7" name="Group 6">
            <a:extLst>
              <a:ext uri="{FF2B5EF4-FFF2-40B4-BE49-F238E27FC236}">
                <a16:creationId xmlns:a16="http://schemas.microsoft.com/office/drawing/2014/main" id="{C7627C47-D7CF-5D6D-0DA2-D56D875DAA11}"/>
              </a:ext>
            </a:extLst>
          </p:cNvPr>
          <p:cNvGrpSpPr/>
          <p:nvPr userDrawn="1"/>
        </p:nvGrpSpPr>
        <p:grpSpPr>
          <a:xfrm>
            <a:off x="-1518920" y="0"/>
            <a:ext cx="1248590" cy="3843947"/>
            <a:chOff x="-2206171" y="0"/>
            <a:chExt cx="1973942" cy="3614166"/>
          </a:xfrm>
        </p:grpSpPr>
        <p:sp>
          <p:nvSpPr>
            <p:cNvPr id="13" name="Rectangle 12">
              <a:extLst>
                <a:ext uri="{FF2B5EF4-FFF2-40B4-BE49-F238E27FC236}">
                  <a16:creationId xmlns:a16="http://schemas.microsoft.com/office/drawing/2014/main" id="{186A5F66-43F3-AA4A-39B3-CCB4BB3C3013}"/>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14" name="Rectangle 13">
              <a:extLst>
                <a:ext uri="{FF2B5EF4-FFF2-40B4-BE49-F238E27FC236}">
                  <a16:creationId xmlns:a16="http://schemas.microsoft.com/office/drawing/2014/main" id="{F749C2E6-9B7A-F9FC-F1C2-213371FBF837}"/>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2691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Thankyou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8044FEA-3420-3365-5C7F-8D55D1AE74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9"/>
          </a:xfrm>
          <a:prstGeom prst="rect">
            <a:avLst/>
          </a:prstGeom>
        </p:spPr>
      </p:pic>
      <p:sp>
        <p:nvSpPr>
          <p:cNvPr id="20" name="Freeform: Shape 19">
            <a:extLst>
              <a:ext uri="{FF2B5EF4-FFF2-40B4-BE49-F238E27FC236}">
                <a16:creationId xmlns:a16="http://schemas.microsoft.com/office/drawing/2014/main" id="{4422479C-507E-B87F-5466-445E2536DF4D}"/>
              </a:ext>
            </a:extLst>
          </p:cNvPr>
          <p:cNvSpPr>
            <a:spLocks/>
          </p:cNvSpPr>
          <p:nvPr userDrawn="1"/>
        </p:nvSpPr>
        <p:spPr>
          <a:xfrm>
            <a:off x="0" y="1"/>
            <a:ext cx="12184379" cy="6832602"/>
          </a:xfrm>
          <a:custGeom>
            <a:avLst/>
            <a:gdLst>
              <a:gd name="connsiteX0" fmla="*/ 6871216 w 12184379"/>
              <a:gd name="connsiteY0" fmla="*/ 6386557 h 6832602"/>
              <a:gd name="connsiteX1" fmla="*/ 6954027 w 12184379"/>
              <a:gd name="connsiteY1" fmla="*/ 6832602 h 6832602"/>
              <a:gd name="connsiteX2" fmla="*/ 6676616 w 12184379"/>
              <a:gd name="connsiteY2" fmla="*/ 6832602 h 6832602"/>
              <a:gd name="connsiteX3" fmla="*/ 4641471 w 12184379"/>
              <a:gd name="connsiteY3" fmla="*/ 6386557 h 6832602"/>
              <a:gd name="connsiteX4" fmla="*/ 4837046 w 12184379"/>
              <a:gd name="connsiteY4" fmla="*/ 6832602 h 6832602"/>
              <a:gd name="connsiteX5" fmla="*/ 4558078 w 12184379"/>
              <a:gd name="connsiteY5" fmla="*/ 6832602 h 6832602"/>
              <a:gd name="connsiteX6" fmla="*/ 10994765 w 12184379"/>
              <a:gd name="connsiteY6" fmla="*/ 5475866 h 6832602"/>
              <a:gd name="connsiteX7" fmla="*/ 12184379 w 12184379"/>
              <a:gd name="connsiteY7" fmla="*/ 5475866 h 6832602"/>
              <a:gd name="connsiteX8" fmla="*/ 12184379 w 12184379"/>
              <a:gd name="connsiteY8" fmla="*/ 6832602 h 6832602"/>
              <a:gd name="connsiteX9" fmla="*/ 10994765 w 12184379"/>
              <a:gd name="connsiteY9" fmla="*/ 6832602 h 6832602"/>
              <a:gd name="connsiteX10" fmla="*/ 0 w 12184379"/>
              <a:gd name="connsiteY10" fmla="*/ 0 h 6832602"/>
              <a:gd name="connsiteX11" fmla="*/ 12184379 w 12184379"/>
              <a:gd name="connsiteY11" fmla="*/ 0 h 6832602"/>
              <a:gd name="connsiteX12" fmla="*/ 12184379 w 12184379"/>
              <a:gd name="connsiteY12" fmla="*/ 4542583 h 6832602"/>
              <a:gd name="connsiteX13" fmla="*/ 9341882 w 12184379"/>
              <a:gd name="connsiteY13" fmla="*/ 4542583 h 6832602"/>
              <a:gd name="connsiteX14" fmla="*/ 9341882 w 12184379"/>
              <a:gd name="connsiteY14" fmla="*/ 5475866 h 6832602"/>
              <a:gd name="connsiteX15" fmla="*/ 9808101 w 12184379"/>
              <a:gd name="connsiteY15" fmla="*/ 5475866 h 6832602"/>
              <a:gd name="connsiteX16" fmla="*/ 9808101 w 12184379"/>
              <a:gd name="connsiteY16" fmla="*/ 6832602 h 6832602"/>
              <a:gd name="connsiteX17" fmla="*/ 9240319 w 12184379"/>
              <a:gd name="connsiteY17" fmla="*/ 6832602 h 6832602"/>
              <a:gd name="connsiteX18" fmla="*/ 9240319 w 12184379"/>
              <a:gd name="connsiteY18" fmla="*/ 4542583 h 6832602"/>
              <a:gd name="connsiteX19" fmla="*/ 8110244 w 12184379"/>
              <a:gd name="connsiteY19" fmla="*/ 4542583 h 6832602"/>
              <a:gd name="connsiteX20" fmla="*/ 8110244 w 12184379"/>
              <a:gd name="connsiteY20" fmla="*/ 6832602 h 6832602"/>
              <a:gd name="connsiteX21" fmla="*/ 8008681 w 12184379"/>
              <a:gd name="connsiteY21" fmla="*/ 6832602 h 6832602"/>
              <a:gd name="connsiteX22" fmla="*/ 8008681 w 12184379"/>
              <a:gd name="connsiteY22" fmla="*/ 6433009 h 6832602"/>
              <a:gd name="connsiteX23" fmla="*/ 7993690 w 12184379"/>
              <a:gd name="connsiteY23" fmla="*/ 6351928 h 6832602"/>
              <a:gd name="connsiteX24" fmla="*/ 7656906 w 12184379"/>
              <a:gd name="connsiteY24" fmla="*/ 4542583 h 6832602"/>
              <a:gd name="connsiteX25" fmla="*/ 6525352 w 12184379"/>
              <a:gd name="connsiteY25" fmla="*/ 4542583 h 6832602"/>
              <a:gd name="connsiteX26" fmla="*/ 5758456 w 12184379"/>
              <a:gd name="connsiteY26" fmla="*/ 6379166 h 6832602"/>
              <a:gd name="connsiteX27" fmla="*/ 4991558 w 12184379"/>
              <a:gd name="connsiteY27" fmla="*/ 4542583 h 6832602"/>
              <a:gd name="connsiteX28" fmla="*/ 3854515 w 12184379"/>
              <a:gd name="connsiteY28" fmla="*/ 4542583 h 6832602"/>
              <a:gd name="connsiteX29" fmla="*/ 3428765 w 12184379"/>
              <a:gd name="connsiteY29" fmla="*/ 6832602 h 6832602"/>
              <a:gd name="connsiteX30" fmla="*/ 0 w 12184379"/>
              <a:gd name="connsiteY30" fmla="*/ 6832602 h 683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84379" h="6832602">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flip="none" rotWithShape="1">
            <a:gsLst>
              <a:gs pos="97000">
                <a:schemeClr val="bg1">
                  <a:alpha val="45000"/>
                </a:schemeClr>
              </a:gs>
              <a:gs pos="29000">
                <a:schemeClr val="bg1">
                  <a:alpha val="0"/>
                </a:schemeClr>
              </a:gs>
            </a:gsLst>
            <a:lin ang="13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 name="Title 1">
            <a:extLst>
              <a:ext uri="{FF2B5EF4-FFF2-40B4-BE49-F238E27FC236}">
                <a16:creationId xmlns:a16="http://schemas.microsoft.com/office/drawing/2014/main" id="{75D1128D-FD75-0B04-8503-C11BB85DA3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6" name="Subtitle 2">
            <a:extLst>
              <a:ext uri="{FF2B5EF4-FFF2-40B4-BE49-F238E27FC236}">
                <a16:creationId xmlns:a16="http://schemas.microsoft.com/office/drawing/2014/main" id="{456F01DA-701F-B638-53F9-D766C78FCFD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22" name="Graphic 21">
            <a:extLst>
              <a:ext uri="{FF2B5EF4-FFF2-40B4-BE49-F238E27FC236}">
                <a16:creationId xmlns:a16="http://schemas.microsoft.com/office/drawing/2014/main" id="{D8BC064D-F7A4-E590-C99B-884EE50A150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Tree>
    <p:extLst>
      <p:ext uri="{BB962C8B-B14F-4D97-AF65-F5344CB8AC3E}">
        <p14:creationId xmlns:p14="http://schemas.microsoft.com/office/powerpoint/2010/main" val="13592896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with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684212"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7" name="Picture Placeholder 5">
            <a:extLst>
              <a:ext uri="{FF2B5EF4-FFF2-40B4-BE49-F238E27FC236}">
                <a16:creationId xmlns:a16="http://schemas.microsoft.com/office/drawing/2014/main" id="{96A5D6E4-D4E0-F004-561F-0F2870A749A0}"/>
              </a:ext>
            </a:extLst>
          </p:cNvPr>
          <p:cNvSpPr>
            <a:spLocks noGrp="1"/>
          </p:cNvSpPr>
          <p:nvPr>
            <p:ph type="pic" sz="quarter" idx="25"/>
          </p:nvPr>
        </p:nvSpPr>
        <p:spPr>
          <a:xfrm>
            <a:off x="4385083" y="17145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18" name="Picture Placeholder 5">
            <a:extLst>
              <a:ext uri="{FF2B5EF4-FFF2-40B4-BE49-F238E27FC236}">
                <a16:creationId xmlns:a16="http://schemas.microsoft.com/office/drawing/2014/main" id="{4BA01269-8C0E-4DFA-07E6-6BC063D4470A}"/>
              </a:ext>
            </a:extLst>
          </p:cNvPr>
          <p:cNvSpPr>
            <a:spLocks noGrp="1"/>
          </p:cNvSpPr>
          <p:nvPr>
            <p:ph type="pic" sz="quarter" idx="26"/>
          </p:nvPr>
        </p:nvSpPr>
        <p:spPr>
          <a:xfrm>
            <a:off x="4375815" y="3945600"/>
            <a:ext cx="3440370" cy="1998000"/>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9" name="Text Placeholder 8">
            <a:extLst>
              <a:ext uri="{FF2B5EF4-FFF2-40B4-BE49-F238E27FC236}">
                <a16:creationId xmlns:a16="http://schemas.microsoft.com/office/drawing/2014/main" id="{BC2B4B00-0827-25C6-BFF9-ADCC9CAC3278}"/>
              </a:ext>
            </a:extLst>
          </p:cNvPr>
          <p:cNvSpPr>
            <a:spLocks noGrp="1"/>
          </p:cNvSpPr>
          <p:nvPr>
            <p:ph type="body" sz="quarter" idx="27"/>
          </p:nvPr>
        </p:nvSpPr>
        <p:spPr>
          <a:xfrm>
            <a:off x="8065830" y="1714500"/>
            <a:ext cx="3432433" cy="4229100"/>
          </a:xfrm>
          <a:ln w="12700">
            <a:gradFill flip="none" rotWithShape="1">
              <a:gsLst>
                <a:gs pos="99000">
                  <a:schemeClr val="bg1">
                    <a:alpha val="0"/>
                  </a:schemeClr>
                </a:gs>
                <a:gs pos="100000">
                  <a:schemeClr val="bg2"/>
                </a:gs>
              </a:gsLst>
              <a:lin ang="10800000" scaled="1"/>
              <a:tileRect/>
            </a:gradFill>
          </a:ln>
        </p:spPr>
        <p:txBody>
          <a:bodyPr l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0" name="Graphic 9">
            <a:extLst>
              <a:ext uri="{FF2B5EF4-FFF2-40B4-BE49-F238E27FC236}">
                <a16:creationId xmlns:a16="http://schemas.microsoft.com/office/drawing/2014/main" id="{12AC8AD2-F77F-A6D8-1521-F3F7AB2291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5" name="Group 4">
            <a:extLst>
              <a:ext uri="{FF2B5EF4-FFF2-40B4-BE49-F238E27FC236}">
                <a16:creationId xmlns:a16="http://schemas.microsoft.com/office/drawing/2014/main" id="{6E2B3F5D-0152-CE28-4DD5-3A52B1105ADE}"/>
              </a:ext>
            </a:extLst>
          </p:cNvPr>
          <p:cNvGrpSpPr/>
          <p:nvPr userDrawn="1"/>
        </p:nvGrpSpPr>
        <p:grpSpPr>
          <a:xfrm>
            <a:off x="11236328" y="0"/>
            <a:ext cx="280986" cy="1282539"/>
            <a:chOff x="11222692" y="155575"/>
            <a:chExt cx="280986" cy="1282539"/>
          </a:xfrm>
          <a:solidFill>
            <a:schemeClr val="accent1"/>
          </a:solidFill>
        </p:grpSpPr>
        <p:pic>
          <p:nvPicPr>
            <p:cNvPr id="8" name="Graphic 7">
              <a:extLst>
                <a:ext uri="{FF2B5EF4-FFF2-40B4-BE49-F238E27FC236}">
                  <a16:creationId xmlns:a16="http://schemas.microsoft.com/office/drawing/2014/main" id="{8696B160-7594-BCBF-A75F-A1A090E29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1" name="Rectangle 10">
              <a:extLst>
                <a:ext uri="{FF2B5EF4-FFF2-40B4-BE49-F238E27FC236}">
                  <a16:creationId xmlns:a16="http://schemas.microsoft.com/office/drawing/2014/main" id="{DA0EF868-650B-BC9D-817D-B6E3E1E63043}"/>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Footer Placeholder 6">
            <a:extLst>
              <a:ext uri="{FF2B5EF4-FFF2-40B4-BE49-F238E27FC236}">
                <a16:creationId xmlns:a16="http://schemas.microsoft.com/office/drawing/2014/main" id="{5CB22F13-685E-C312-02B2-71F5C8B5225A}"/>
              </a:ext>
            </a:extLst>
          </p:cNvPr>
          <p:cNvSpPr>
            <a:spLocks noGrp="1"/>
          </p:cNvSpPr>
          <p:nvPr>
            <p:ph type="ftr" sz="quarter" idx="28"/>
          </p:nvPr>
        </p:nvSpPr>
        <p:spPr/>
        <p:txBody>
          <a:bodyPr/>
          <a:lstStyle/>
          <a:p>
            <a:endParaRPr lang="en-GB" dirty="0"/>
          </a:p>
        </p:txBody>
      </p:sp>
      <p:sp>
        <p:nvSpPr>
          <p:cNvPr id="12" name="Slide Number Placeholder 11">
            <a:extLst>
              <a:ext uri="{FF2B5EF4-FFF2-40B4-BE49-F238E27FC236}">
                <a16:creationId xmlns:a16="http://schemas.microsoft.com/office/drawing/2014/main" id="{5ACB44D8-0F4B-F403-7E52-23F1BFBD5438}"/>
              </a:ext>
            </a:extLst>
          </p:cNvPr>
          <p:cNvSpPr>
            <a:spLocks noGrp="1"/>
          </p:cNvSpPr>
          <p:nvPr>
            <p:ph type="sldNum" sz="quarter" idx="29"/>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55253B8B-67E7-6F5F-529B-EE1BD8D1CF3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103711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Pictures / 4 Text Panels">
    <p:spTree>
      <p:nvGrpSpPr>
        <p:cNvPr id="1" name=""/>
        <p:cNvGrpSpPr/>
        <p:nvPr/>
      </p:nvGrpSpPr>
      <p:grpSpPr>
        <a:xfrm>
          <a:off x="0" y="0"/>
          <a:ext cx="0" cy="0"/>
          <a:chOff x="0" y="0"/>
          <a:chExt cx="0" cy="0"/>
        </a:xfrm>
      </p:grpSpPr>
      <p:sp>
        <p:nvSpPr>
          <p:cNvPr id="33" name="Text Placeholder 12">
            <a:extLst>
              <a:ext uri="{FF2B5EF4-FFF2-40B4-BE49-F238E27FC236}">
                <a16:creationId xmlns:a16="http://schemas.microsoft.com/office/drawing/2014/main" id="{1519FCF2-EDE0-31C1-8A80-7DDC0EFDB02B}"/>
              </a:ext>
            </a:extLst>
          </p:cNvPr>
          <p:cNvSpPr>
            <a:spLocks noGrp="1"/>
          </p:cNvSpPr>
          <p:nvPr>
            <p:ph type="body" sz="quarter" idx="25"/>
          </p:nvPr>
        </p:nvSpPr>
        <p:spPr>
          <a:xfrm>
            <a:off x="3091820" y="1714499"/>
            <a:ext cx="2281580" cy="2069647"/>
          </a:xfrm>
          <a:solidFill>
            <a:schemeClr val="accent2"/>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Picture Placeholder 5">
            <a:extLst>
              <a:ext uri="{FF2B5EF4-FFF2-40B4-BE49-F238E27FC236}">
                <a16:creationId xmlns:a16="http://schemas.microsoft.com/office/drawing/2014/main" id="{0711FA24-0563-0782-C62A-B9B90404FB63}"/>
              </a:ext>
            </a:extLst>
          </p:cNvPr>
          <p:cNvSpPr>
            <a:spLocks noGrp="1"/>
          </p:cNvSpPr>
          <p:nvPr>
            <p:ph type="pic" sz="quarter" idx="12"/>
          </p:nvPr>
        </p:nvSpPr>
        <p:spPr>
          <a:xfrm>
            <a:off x="69348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26" name="Text Placeholder 12">
            <a:extLst>
              <a:ext uri="{FF2B5EF4-FFF2-40B4-BE49-F238E27FC236}">
                <a16:creationId xmlns:a16="http://schemas.microsoft.com/office/drawing/2014/main" id="{D492183A-E851-B1F3-779B-E96ED2D75445}"/>
              </a:ext>
            </a:extLst>
          </p:cNvPr>
          <p:cNvSpPr>
            <a:spLocks noGrp="1"/>
          </p:cNvSpPr>
          <p:nvPr>
            <p:ph type="body" sz="quarter" idx="23"/>
          </p:nvPr>
        </p:nvSpPr>
        <p:spPr>
          <a:xfrm>
            <a:off x="698200" y="3864427"/>
            <a:ext cx="2281580" cy="2069647"/>
          </a:xfrm>
          <a:solidFill>
            <a:schemeClr val="accent1"/>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Picture Placeholder 5">
            <a:extLst>
              <a:ext uri="{FF2B5EF4-FFF2-40B4-BE49-F238E27FC236}">
                <a16:creationId xmlns:a16="http://schemas.microsoft.com/office/drawing/2014/main" id="{CFFAE304-BB3D-417B-0B8F-841F46EB2DAE}"/>
              </a:ext>
            </a:extLst>
          </p:cNvPr>
          <p:cNvSpPr>
            <a:spLocks noGrp="1"/>
          </p:cNvSpPr>
          <p:nvPr>
            <p:ph type="pic" sz="quarter" idx="24"/>
          </p:nvPr>
        </p:nvSpPr>
        <p:spPr>
          <a:xfrm>
            <a:off x="308710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4" name="Picture Placeholder 5">
            <a:extLst>
              <a:ext uri="{FF2B5EF4-FFF2-40B4-BE49-F238E27FC236}">
                <a16:creationId xmlns:a16="http://schemas.microsoft.com/office/drawing/2014/main" id="{554E48B1-514C-EDF0-9011-5A330D5AE91F}"/>
              </a:ext>
            </a:extLst>
          </p:cNvPr>
          <p:cNvSpPr>
            <a:spLocks noGrp="1"/>
          </p:cNvSpPr>
          <p:nvPr>
            <p:ph type="pic" sz="quarter" idx="26"/>
          </p:nvPr>
        </p:nvSpPr>
        <p:spPr>
          <a:xfrm>
            <a:off x="5480720" y="1714499"/>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5" name="Text Placeholder 12">
            <a:extLst>
              <a:ext uri="{FF2B5EF4-FFF2-40B4-BE49-F238E27FC236}">
                <a16:creationId xmlns:a16="http://schemas.microsoft.com/office/drawing/2014/main" id="{086A82FF-39FE-7717-57CD-8811ACCF3350}"/>
              </a:ext>
            </a:extLst>
          </p:cNvPr>
          <p:cNvSpPr>
            <a:spLocks noGrp="1"/>
          </p:cNvSpPr>
          <p:nvPr>
            <p:ph type="body" sz="quarter" idx="27"/>
          </p:nvPr>
        </p:nvSpPr>
        <p:spPr>
          <a:xfrm>
            <a:off x="5480720" y="3864427"/>
            <a:ext cx="2281580" cy="2069647"/>
          </a:xfrm>
          <a:solidFill>
            <a:schemeClr val="accent4"/>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6" name="Picture Placeholder 5">
            <a:extLst>
              <a:ext uri="{FF2B5EF4-FFF2-40B4-BE49-F238E27FC236}">
                <a16:creationId xmlns:a16="http://schemas.microsoft.com/office/drawing/2014/main" id="{47EA2F78-B16C-7CD2-6DCB-516EF003ECEB}"/>
              </a:ext>
            </a:extLst>
          </p:cNvPr>
          <p:cNvSpPr>
            <a:spLocks noGrp="1"/>
          </p:cNvSpPr>
          <p:nvPr>
            <p:ph type="pic" sz="quarter" idx="28"/>
          </p:nvPr>
        </p:nvSpPr>
        <p:spPr>
          <a:xfrm>
            <a:off x="7869620" y="3864427"/>
            <a:ext cx="2291019" cy="2069647"/>
          </a:xfrm>
          <a:solidFill>
            <a:schemeClr val="tx1">
              <a:lumMod val="20000"/>
              <a:lumOff val="80000"/>
            </a:schemeClr>
          </a:solidFill>
        </p:spPr>
        <p:txBody>
          <a:bodyPr tIns="36000" bIns="936000" anchor="ctr">
            <a:normAutofit/>
          </a:bodyPr>
          <a:lstStyle>
            <a:lvl1pPr marL="0" indent="0" algn="ctr">
              <a:buNone/>
              <a:defRPr sz="1600">
                <a:solidFill>
                  <a:schemeClr val="tx1"/>
                </a:solidFill>
              </a:defRPr>
            </a:lvl1pPr>
          </a:lstStyle>
          <a:p>
            <a:endParaRPr lang="en-GB" dirty="0"/>
          </a:p>
        </p:txBody>
      </p:sp>
      <p:sp>
        <p:nvSpPr>
          <p:cNvPr id="37" name="Text Placeholder 12">
            <a:extLst>
              <a:ext uri="{FF2B5EF4-FFF2-40B4-BE49-F238E27FC236}">
                <a16:creationId xmlns:a16="http://schemas.microsoft.com/office/drawing/2014/main" id="{B4ECEBF6-12D3-42A2-D99A-FFF2EAE1C369}"/>
              </a:ext>
            </a:extLst>
          </p:cNvPr>
          <p:cNvSpPr>
            <a:spLocks noGrp="1"/>
          </p:cNvSpPr>
          <p:nvPr>
            <p:ph type="body" sz="quarter" idx="29"/>
          </p:nvPr>
        </p:nvSpPr>
        <p:spPr>
          <a:xfrm>
            <a:off x="7879060" y="1714499"/>
            <a:ext cx="2281580" cy="2069647"/>
          </a:xfrm>
          <a:solidFill>
            <a:schemeClr val="accent3"/>
          </a:solidFill>
        </p:spPr>
        <p:txBody>
          <a:bodyPr lIns="144000" tIns="144000" rIns="144000" bIns="144000">
            <a:normAutofit/>
          </a:bodyPr>
          <a:lstStyle>
            <a:lvl1pPr marL="0" indent="0">
              <a:buClr>
                <a:schemeClr val="bg1"/>
              </a:buClr>
              <a:buNone/>
              <a:defRPr sz="1600">
                <a:solidFill>
                  <a:schemeClr val="bg1"/>
                </a:solidFill>
              </a:defRPr>
            </a:lvl1pPr>
            <a:lvl2pPr marL="457200" indent="0">
              <a:buClr>
                <a:schemeClr val="bg1"/>
              </a:buClr>
              <a:buNone/>
              <a:defRPr sz="1400">
                <a:solidFill>
                  <a:schemeClr val="bg1"/>
                </a:solidFill>
              </a:defRPr>
            </a:lvl2pPr>
            <a:lvl3pPr marL="914400" indent="0">
              <a:buClr>
                <a:schemeClr val="bg1"/>
              </a:buClr>
              <a:buNone/>
              <a:defRPr sz="1200">
                <a:solidFill>
                  <a:schemeClr val="bg1"/>
                </a:solidFill>
              </a:defRPr>
            </a:lvl3pPr>
            <a:lvl4pPr marL="1371600" indent="0">
              <a:buClr>
                <a:schemeClr val="bg1"/>
              </a:buClr>
              <a:buNone/>
              <a:defRPr sz="1100">
                <a:solidFill>
                  <a:schemeClr val="bg1"/>
                </a:solidFill>
              </a:defRPr>
            </a:lvl4pPr>
            <a:lvl5pPr marL="1828800" indent="0">
              <a:buClr>
                <a:schemeClr val="bg1"/>
              </a:buClr>
              <a:buNone/>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2" name="Graphic 11">
            <a:extLst>
              <a:ext uri="{FF2B5EF4-FFF2-40B4-BE49-F238E27FC236}">
                <a16:creationId xmlns:a16="http://schemas.microsoft.com/office/drawing/2014/main" id="{CDB63B51-0515-8778-7C7E-4253095F49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3" name="Group 12">
            <a:extLst>
              <a:ext uri="{FF2B5EF4-FFF2-40B4-BE49-F238E27FC236}">
                <a16:creationId xmlns:a16="http://schemas.microsoft.com/office/drawing/2014/main" id="{E89D3DEC-DF7F-E946-A7C3-624DD18F79C5}"/>
              </a:ext>
            </a:extLst>
          </p:cNvPr>
          <p:cNvGrpSpPr/>
          <p:nvPr userDrawn="1"/>
        </p:nvGrpSpPr>
        <p:grpSpPr>
          <a:xfrm>
            <a:off x="11236328" y="0"/>
            <a:ext cx="280986" cy="1282539"/>
            <a:chOff x="11222692" y="155575"/>
            <a:chExt cx="280986" cy="1282539"/>
          </a:xfrm>
          <a:solidFill>
            <a:schemeClr val="accent1"/>
          </a:solidFill>
        </p:grpSpPr>
        <p:pic>
          <p:nvPicPr>
            <p:cNvPr id="14" name="Graphic 13">
              <a:extLst>
                <a:ext uri="{FF2B5EF4-FFF2-40B4-BE49-F238E27FC236}">
                  <a16:creationId xmlns:a16="http://schemas.microsoft.com/office/drawing/2014/main" id="{C8A73D16-1891-0BDA-DDC6-8D843550A3D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5" name="Rectangle 14">
              <a:extLst>
                <a:ext uri="{FF2B5EF4-FFF2-40B4-BE49-F238E27FC236}">
                  <a16:creationId xmlns:a16="http://schemas.microsoft.com/office/drawing/2014/main" id="{370C86B1-0F84-DDDF-B729-D9D357122A16}"/>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ooter Placeholder 4">
            <a:extLst>
              <a:ext uri="{FF2B5EF4-FFF2-40B4-BE49-F238E27FC236}">
                <a16:creationId xmlns:a16="http://schemas.microsoft.com/office/drawing/2014/main" id="{BA3D0774-14BC-68C9-E806-2EA8BFEE5340}"/>
              </a:ext>
            </a:extLst>
          </p:cNvPr>
          <p:cNvSpPr>
            <a:spLocks noGrp="1"/>
          </p:cNvSpPr>
          <p:nvPr>
            <p:ph type="ftr" sz="quarter" idx="30"/>
          </p:nvPr>
        </p:nvSpPr>
        <p:spPr/>
        <p:txBody>
          <a:bodyPr/>
          <a:lstStyle/>
          <a:p>
            <a:endParaRPr lang="en-GB" dirty="0"/>
          </a:p>
        </p:txBody>
      </p:sp>
      <p:sp>
        <p:nvSpPr>
          <p:cNvPr id="7" name="Slide Number Placeholder 6">
            <a:extLst>
              <a:ext uri="{FF2B5EF4-FFF2-40B4-BE49-F238E27FC236}">
                <a16:creationId xmlns:a16="http://schemas.microsoft.com/office/drawing/2014/main" id="{B7409026-4870-57B8-9BDC-5E7F7402CEDA}"/>
              </a:ext>
            </a:extLst>
          </p:cNvPr>
          <p:cNvSpPr>
            <a:spLocks noGrp="1"/>
          </p:cNvSpPr>
          <p:nvPr>
            <p:ph type="sldNum" sz="quarter" idx="31"/>
          </p:nvPr>
        </p:nvSpPr>
        <p:spPr/>
        <p:txBody>
          <a:bodyPr/>
          <a:lstStyle/>
          <a:p>
            <a:fld id="{3A74F2AC-1E9A-41D4-8B35-A069FB343260}" type="slidenum">
              <a:rPr lang="en-GB" smtClean="0"/>
              <a:pPr/>
              <a:t>‹#›</a:t>
            </a:fld>
            <a:endParaRPr lang="en-GB"/>
          </a:p>
        </p:txBody>
      </p:sp>
      <p:sp>
        <p:nvSpPr>
          <p:cNvPr id="3" name="Title 2">
            <a:extLst>
              <a:ext uri="{FF2B5EF4-FFF2-40B4-BE49-F238E27FC236}">
                <a16:creationId xmlns:a16="http://schemas.microsoft.com/office/drawing/2014/main" id="{24E86A8A-A567-6488-C943-E12C7048AAF9}"/>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05944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0" y="0"/>
            <a:ext cx="12192000" cy="685800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a:p>
        </p:txBody>
      </p:sp>
      <p:sp>
        <p:nvSpPr>
          <p:cNvPr id="2" name="Text Placeholder 9">
            <a:extLst>
              <a:ext uri="{FF2B5EF4-FFF2-40B4-BE49-F238E27FC236}">
                <a16:creationId xmlns:a16="http://schemas.microsoft.com/office/drawing/2014/main" id="{C9250CB3-6471-584F-BA18-E58892986937}"/>
              </a:ext>
            </a:extLst>
          </p:cNvPr>
          <p:cNvSpPr>
            <a:spLocks noGrp="1"/>
          </p:cNvSpPr>
          <p:nvPr>
            <p:ph type="body" sz="quarter" idx="14" hasCustomPrompt="1"/>
          </p:nvPr>
        </p:nvSpPr>
        <p:spPr>
          <a:xfrm>
            <a:off x="0" y="5435600"/>
            <a:ext cx="12192000" cy="1422399"/>
          </a:xfrm>
          <a:gradFill flip="none" rotWithShape="1">
            <a:gsLst>
              <a:gs pos="100000">
                <a:srgbClr val="000000">
                  <a:alpha val="0"/>
                </a:srgbClr>
              </a:gs>
              <a:gs pos="0">
                <a:srgbClr val="000000">
                  <a:alpha val="40000"/>
                </a:srgbClr>
              </a:gs>
            </a:gsLst>
            <a:lin ang="16200000" scaled="1"/>
            <a:tileRect/>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b"/>
          <a:lstStyle>
            <a:lvl1pPr marL="0" indent="0" algn="ctr">
              <a:buNone/>
              <a:defRPr lang="en-US" sz="800" dirty="0" smtClean="0">
                <a:solidFill>
                  <a:schemeClr val="lt1"/>
                </a:solid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GB" dirty="0">
                <a:solidFill>
                  <a:schemeClr val="lt1"/>
                </a:solidFill>
              </a:defRPr>
            </a:lvl5pPr>
          </a:lstStyle>
          <a:p>
            <a:pPr marL="0" marR="0" lvl="0" indent="0" algn="ctr" defTabSz="457200"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a:pPr>
            <a:r>
              <a:rPr lang="en-GB" dirty="0"/>
              <a:t>Do not enter text into this placeholder. This will not show up when presenting.</a:t>
            </a:r>
          </a:p>
        </p:txBody>
      </p:sp>
      <p:sp>
        <p:nvSpPr>
          <p:cNvPr id="5" name="Picture Placeholder 4">
            <a:extLst>
              <a:ext uri="{FF2B5EF4-FFF2-40B4-BE49-F238E27FC236}">
                <a16:creationId xmlns:a16="http://schemas.microsoft.com/office/drawing/2014/main" id="{AD35E60E-B880-03B0-3065-69A3B0957F0C}"/>
              </a:ext>
            </a:extLst>
          </p:cNvPr>
          <p:cNvSpPr>
            <a:spLocks noGrp="1"/>
          </p:cNvSpPr>
          <p:nvPr>
            <p:ph type="pic" sz="quarter" idx="13" hasCustomPrompt="1"/>
          </p:nvPr>
        </p:nvSpPr>
        <p:spPr>
          <a:xfrm>
            <a:off x="10522527" y="6118859"/>
            <a:ext cx="983672" cy="573779"/>
          </a:xfrm>
          <a:blipFill>
            <a:blip r:embed="rId2"/>
            <a:stretch>
              <a:fillRect/>
            </a:stretch>
          </a:blipFill>
        </p:spPr>
        <p:txBody>
          <a:bodyPr>
            <a:normAutofit/>
          </a:bodyPr>
          <a:lstStyle>
            <a:lvl1pPr marL="0" indent="0">
              <a:buNone/>
              <a:defRPr sz="800"/>
            </a:lvl1pPr>
          </a:lstStyle>
          <a:p>
            <a:r>
              <a:rPr lang="en-GB" dirty="0"/>
              <a:t>This text will not show in show mode</a:t>
            </a:r>
          </a:p>
        </p:txBody>
      </p:sp>
      <p:sp>
        <p:nvSpPr>
          <p:cNvPr id="7" name="Footer Placeholder 6">
            <a:extLst>
              <a:ext uri="{FF2B5EF4-FFF2-40B4-BE49-F238E27FC236}">
                <a16:creationId xmlns:a16="http://schemas.microsoft.com/office/drawing/2014/main" id="{43EE34E6-70BA-CCDB-5952-970F852CF17C}"/>
              </a:ext>
            </a:extLst>
          </p:cNvPr>
          <p:cNvSpPr>
            <a:spLocks noGrp="1"/>
          </p:cNvSpPr>
          <p:nvPr>
            <p:ph type="ftr" sz="quarter" idx="15"/>
          </p:nvPr>
        </p:nvSpPr>
        <p:spPr/>
        <p:txBody>
          <a:bodyPr/>
          <a:lstStyle>
            <a:lvl1pPr>
              <a:defRPr>
                <a:solidFill>
                  <a:schemeClr val="bg1"/>
                </a:solidFill>
              </a:defRPr>
            </a:lvl1pPr>
          </a:lstStyle>
          <a:p>
            <a:endParaRPr lang="en-GB" dirty="0"/>
          </a:p>
        </p:txBody>
      </p:sp>
      <p:sp>
        <p:nvSpPr>
          <p:cNvPr id="8" name="Slide Number Placeholder 7">
            <a:extLst>
              <a:ext uri="{FF2B5EF4-FFF2-40B4-BE49-F238E27FC236}">
                <a16:creationId xmlns:a16="http://schemas.microsoft.com/office/drawing/2014/main" id="{7A418639-719A-AC15-1BF6-B3B4D2832CC8}"/>
              </a:ext>
            </a:extLst>
          </p:cNvPr>
          <p:cNvSpPr>
            <a:spLocks noGrp="1"/>
          </p:cNvSpPr>
          <p:nvPr>
            <p:ph type="sldNum" sz="quarter" idx="16"/>
          </p:nvPr>
        </p:nvSpPr>
        <p:spPr/>
        <p:txBody>
          <a:bodyPr/>
          <a:lstStyle>
            <a:lvl1pPr>
              <a:defRPr>
                <a:solidFill>
                  <a:schemeClr val="bg1"/>
                </a:solidFill>
              </a:defRPr>
            </a:lvl1pPr>
          </a:lstStyle>
          <a:p>
            <a:fld id="{3A74F2AC-1E9A-41D4-8B35-A069FB343260}" type="slidenum">
              <a:rPr lang="en-GB" smtClean="0"/>
              <a:pPr/>
              <a:t>‹#›</a:t>
            </a:fld>
            <a:endParaRPr lang="en-GB" dirty="0"/>
          </a:p>
        </p:txBody>
      </p:sp>
      <p:grpSp>
        <p:nvGrpSpPr>
          <p:cNvPr id="3" name="Group 2">
            <a:extLst>
              <a:ext uri="{FF2B5EF4-FFF2-40B4-BE49-F238E27FC236}">
                <a16:creationId xmlns:a16="http://schemas.microsoft.com/office/drawing/2014/main" id="{1B246276-147A-F172-F8B0-7DC9FD95BA90}"/>
              </a:ext>
            </a:extLst>
          </p:cNvPr>
          <p:cNvGrpSpPr/>
          <p:nvPr userDrawn="1"/>
        </p:nvGrpSpPr>
        <p:grpSpPr>
          <a:xfrm>
            <a:off x="-1518920" y="0"/>
            <a:ext cx="1248590" cy="3843947"/>
            <a:chOff x="-2206171" y="0"/>
            <a:chExt cx="1973942" cy="3614166"/>
          </a:xfrm>
        </p:grpSpPr>
        <p:sp>
          <p:nvSpPr>
            <p:cNvPr id="4" name="Rectangle 3">
              <a:extLst>
                <a:ext uri="{FF2B5EF4-FFF2-40B4-BE49-F238E27FC236}">
                  <a16:creationId xmlns:a16="http://schemas.microsoft.com/office/drawing/2014/main" id="{82A097E1-CF50-02BD-AC77-9D7BAC75AAB8}"/>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9" name="Rectangle 8">
              <a:extLst>
                <a:ext uri="{FF2B5EF4-FFF2-40B4-BE49-F238E27FC236}">
                  <a16:creationId xmlns:a16="http://schemas.microsoft.com/office/drawing/2014/main" id="{89CB0B3F-547A-014E-774E-3AA2865516BE}"/>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at the bottom.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1703447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icture with MIT Text">
    <p:bg>
      <p:bgPr>
        <a:solidFill>
          <a:schemeClr val="accent2"/>
        </a:solidFill>
        <a:effectLst/>
      </p:bgPr>
    </p:bg>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2AAB4232-09C3-4243-D7DF-CB4706E3D50E}"/>
              </a:ext>
            </a:extLst>
          </p:cNvPr>
          <p:cNvSpPr>
            <a:spLocks noGrp="1"/>
          </p:cNvSpPr>
          <p:nvPr>
            <p:ph type="pic" sz="quarter" idx="14"/>
          </p:nvPr>
        </p:nvSpPr>
        <p:spPr>
          <a:xfrm>
            <a:off x="62103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11" name="Picture Placeholder 5">
            <a:extLst>
              <a:ext uri="{FF2B5EF4-FFF2-40B4-BE49-F238E27FC236}">
                <a16:creationId xmlns:a16="http://schemas.microsoft.com/office/drawing/2014/main" id="{6A754B9F-770D-86B4-682C-198879995BED}"/>
              </a:ext>
            </a:extLst>
          </p:cNvPr>
          <p:cNvSpPr>
            <a:spLocks noGrp="1"/>
          </p:cNvSpPr>
          <p:nvPr>
            <p:ph type="pic" sz="quarter" idx="15"/>
          </p:nvPr>
        </p:nvSpPr>
        <p:spPr>
          <a:xfrm>
            <a:off x="62103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6" name="Picture Placeholder 5">
            <a:extLst>
              <a:ext uri="{FF2B5EF4-FFF2-40B4-BE49-F238E27FC236}">
                <a16:creationId xmlns:a16="http://schemas.microsoft.com/office/drawing/2014/main" id="{03C82750-4FB5-D671-01FE-4C4A66B2A054}"/>
              </a:ext>
            </a:extLst>
          </p:cNvPr>
          <p:cNvSpPr>
            <a:spLocks noGrp="1"/>
          </p:cNvSpPr>
          <p:nvPr>
            <p:ph type="pic" sz="quarter" idx="12"/>
          </p:nvPr>
        </p:nvSpPr>
        <p:spPr>
          <a:xfrm>
            <a:off x="177800" y="127000"/>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3" name="Footer Placeholder 2">
            <a:extLst>
              <a:ext uri="{FF2B5EF4-FFF2-40B4-BE49-F238E27FC236}">
                <a16:creationId xmlns:a16="http://schemas.microsoft.com/office/drawing/2014/main" id="{9551C1B7-211F-5818-D742-DDC038F9D6BA}"/>
              </a:ext>
            </a:extLst>
          </p:cNvPr>
          <p:cNvSpPr>
            <a:spLocks noGrp="1"/>
          </p:cNvSpPr>
          <p:nvPr>
            <p:ph type="ftr" sz="quarter" idx="10"/>
          </p:nvPr>
        </p:nvSpPr>
        <p:spPr>
          <a:xfrm>
            <a:off x="1066800" y="6234794"/>
            <a:ext cx="3303588"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548D5EA8-1955-D63B-9E8D-A38748E13949}"/>
              </a:ext>
            </a:extLst>
          </p:cNvPr>
          <p:cNvSpPr>
            <a:spLocks noGrp="1"/>
          </p:cNvSpPr>
          <p:nvPr>
            <p:ph type="sldNum" sz="quarter" idx="11"/>
          </p:nvPr>
        </p:nvSpPr>
        <p:spPr>
          <a:xfrm>
            <a:off x="684212" y="6234795"/>
            <a:ext cx="382588" cy="365125"/>
          </a:xfrm>
          <a:prstGeom prst="rect">
            <a:avLst/>
          </a:prstGeom>
        </p:spPr>
        <p:txBody>
          <a:bodyPr/>
          <a:lstStyle/>
          <a:p>
            <a:fld id="{3A74F2AC-1E9A-41D4-8B35-A069FB343260}" type="slidenum">
              <a:rPr lang="en-GB" smtClean="0"/>
              <a:pPr/>
              <a:t>‹#›</a:t>
            </a:fld>
            <a:endParaRPr lang="en-GB"/>
          </a:p>
        </p:txBody>
      </p:sp>
      <p:sp>
        <p:nvSpPr>
          <p:cNvPr id="9" name="Picture Placeholder 5">
            <a:extLst>
              <a:ext uri="{FF2B5EF4-FFF2-40B4-BE49-F238E27FC236}">
                <a16:creationId xmlns:a16="http://schemas.microsoft.com/office/drawing/2014/main" id="{FEB033A5-8394-F4A4-5649-6DEF3575AB1F}"/>
              </a:ext>
            </a:extLst>
          </p:cNvPr>
          <p:cNvSpPr>
            <a:spLocks noGrp="1"/>
          </p:cNvSpPr>
          <p:nvPr>
            <p:ph type="pic" sz="quarter" idx="13"/>
          </p:nvPr>
        </p:nvSpPr>
        <p:spPr>
          <a:xfrm>
            <a:off x="177800" y="3493294"/>
            <a:ext cx="5816600" cy="3206750"/>
          </a:xfrm>
          <a:solidFill>
            <a:schemeClr val="tx1">
              <a:lumMod val="20000"/>
              <a:lumOff val="80000"/>
            </a:schemeClr>
          </a:solidFill>
          <a:ln>
            <a:noFill/>
          </a:ln>
        </p:spPr>
        <p:txBody>
          <a:bodyPr bIns="828000" anchor="ctr"/>
          <a:lstStyle>
            <a:lvl1pPr marL="0" indent="0" algn="ctr">
              <a:buNone/>
              <a:defRPr>
                <a:solidFill>
                  <a:schemeClr val="tx1"/>
                </a:solidFill>
              </a:defRPr>
            </a:lvl1pPr>
          </a:lstStyle>
          <a:p>
            <a:endParaRPr lang="en-GB" dirty="0"/>
          </a:p>
        </p:txBody>
      </p:sp>
      <p:sp>
        <p:nvSpPr>
          <p:cNvPr id="41" name="Text Placeholder 40">
            <a:extLst>
              <a:ext uri="{FF2B5EF4-FFF2-40B4-BE49-F238E27FC236}">
                <a16:creationId xmlns:a16="http://schemas.microsoft.com/office/drawing/2014/main" id="{C619E713-500F-EAFC-9855-564078CBFA2F}"/>
              </a:ext>
            </a:extLst>
          </p:cNvPr>
          <p:cNvSpPr>
            <a:spLocks noGrp="1"/>
          </p:cNvSpPr>
          <p:nvPr>
            <p:ph type="body" sz="quarter" idx="16" hasCustomPrompt="1"/>
          </p:nvPr>
        </p:nvSpPr>
        <p:spPr>
          <a:xfrm>
            <a:off x="9470230" y="-11669"/>
            <a:ext cx="2733675" cy="6885543"/>
          </a:xfrm>
          <a:blipFill>
            <a:blip r:embed="rId2" cstate="screen">
              <a:extLst>
                <a:ext uri="{28A0092B-C50C-407E-A947-70E740481C1C}">
                  <a14:useLocalDpi xmlns:a14="http://schemas.microsoft.com/office/drawing/2010/main"/>
                </a:ext>
              </a:extLst>
            </a:blip>
            <a:stretch>
              <a:fillRect/>
            </a:stretch>
          </a:blipFill>
        </p:spPr>
        <p:txBody>
          <a:bodyPr rIns="1224000"/>
          <a:lstStyle>
            <a:lvl1pPr marL="0" indent="0">
              <a:buFontTx/>
              <a:buNone/>
              <a:defRPr sz="900">
                <a:highlight>
                  <a:srgbClr val="E0B537"/>
                </a:highlight>
              </a:defRPr>
            </a:lvl1p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dirty="0"/>
              <a:t>Do not enter text into this placeholder. This will not show up when presenting </a:t>
            </a:r>
          </a:p>
          <a:p>
            <a:pPr lvl="0"/>
            <a:endParaRPr lang="en-GB" dirty="0"/>
          </a:p>
        </p:txBody>
      </p:sp>
      <p:grpSp>
        <p:nvGrpSpPr>
          <p:cNvPr id="2" name="Group 1">
            <a:extLst>
              <a:ext uri="{FF2B5EF4-FFF2-40B4-BE49-F238E27FC236}">
                <a16:creationId xmlns:a16="http://schemas.microsoft.com/office/drawing/2014/main" id="{28D9F1CD-1443-C93B-B5FC-BBD26FF0176A}"/>
              </a:ext>
            </a:extLst>
          </p:cNvPr>
          <p:cNvGrpSpPr/>
          <p:nvPr userDrawn="1"/>
        </p:nvGrpSpPr>
        <p:grpSpPr>
          <a:xfrm>
            <a:off x="-1518920" y="0"/>
            <a:ext cx="1248590" cy="3843947"/>
            <a:chOff x="-2206171" y="0"/>
            <a:chExt cx="1973942" cy="3614166"/>
          </a:xfrm>
        </p:grpSpPr>
        <p:sp>
          <p:nvSpPr>
            <p:cNvPr id="5" name="Rectangle 4">
              <a:extLst>
                <a:ext uri="{FF2B5EF4-FFF2-40B4-BE49-F238E27FC236}">
                  <a16:creationId xmlns:a16="http://schemas.microsoft.com/office/drawing/2014/main" id="{17E886BA-A624-7E98-E66E-C103EEF1E379}"/>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7" name="Rectangle 6">
              <a:extLst>
                <a:ext uri="{FF2B5EF4-FFF2-40B4-BE49-F238E27FC236}">
                  <a16:creationId xmlns:a16="http://schemas.microsoft.com/office/drawing/2014/main" id="{704B6DFD-338E-43BE-6F28-91B01B8319FD}"/>
                </a:ext>
              </a:extLst>
            </p:cNvPr>
            <p:cNvSpPr/>
            <p:nvPr/>
          </p:nvSpPr>
          <p:spPr>
            <a:xfrm>
              <a:off x="-2206171" y="275773"/>
              <a:ext cx="1973942" cy="3338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slide uses a gradient placeholder on the right. Be careful when pasting text into this slide, or applying this layout to an existing layout, as text may automatically snap into the placeholder. If this happens, simply delete the text and reset the slide layout.</a:t>
              </a:r>
            </a:p>
            <a:p>
              <a:endParaRPr lang="en-GB" sz="900" dirty="0">
                <a:solidFill>
                  <a:schemeClr val="tx1"/>
                </a:solidFill>
              </a:endParaRPr>
            </a:p>
            <a:p>
              <a:r>
                <a:rPr lang="en-GB" sz="900" dirty="0">
                  <a:solidFill>
                    <a:schemeClr val="tx1"/>
                  </a:solidFill>
                </a:rPr>
                <a:t>To change pictures, right click the picture and select ‘change picture. </a:t>
              </a:r>
            </a:p>
            <a:p>
              <a:endParaRPr lang="en-GB" sz="900" dirty="0">
                <a:solidFill>
                  <a:schemeClr val="tx1"/>
                </a:solidFill>
              </a:endParaRPr>
            </a:p>
            <a:p>
              <a:r>
                <a:rPr lang="en-GB" sz="900" dirty="0">
                  <a:solidFill>
                    <a:schemeClr val="tx1"/>
                  </a:solidFill>
                </a:rPr>
                <a:t>Clicking reset under the home tab will reset the picture into the correct position.</a:t>
              </a:r>
            </a:p>
            <a:p>
              <a:endParaRPr lang="en-GB" sz="900" dirty="0">
                <a:solidFill>
                  <a:schemeClr val="tx1"/>
                </a:solidFill>
              </a:endParaRPr>
            </a:p>
          </p:txBody>
        </p:sp>
      </p:grpSp>
    </p:spTree>
    <p:extLst>
      <p:ext uri="{BB962C8B-B14F-4D97-AF65-F5344CB8AC3E}">
        <p14:creationId xmlns:p14="http://schemas.microsoft.com/office/powerpoint/2010/main" val="40830311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99FF1D-F1A7-336D-5E8F-7D4A04A33AC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ooter Placeholder 2">
            <a:extLst>
              <a:ext uri="{FF2B5EF4-FFF2-40B4-BE49-F238E27FC236}">
                <a16:creationId xmlns:a16="http://schemas.microsoft.com/office/drawing/2014/main" id="{0F94FF68-1FEB-B7F7-65F4-DE2AC8545AA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1DFB098B-3796-060B-68EB-6151F08E56B1}"/>
              </a:ext>
            </a:extLst>
          </p:cNvPr>
          <p:cNvSpPr>
            <a:spLocks noGrp="1"/>
          </p:cNvSpPr>
          <p:nvPr>
            <p:ph type="sldNum" sz="quarter" idx="11"/>
          </p:nvPr>
        </p:nvSpPr>
        <p:spPr/>
        <p:txBody>
          <a:bodyPr/>
          <a:lstStyle/>
          <a:p>
            <a:fld id="{3A74F2AC-1E9A-41D4-8B35-A069FB343260}" type="slidenum">
              <a:rPr lang="en-GB" smtClean="0"/>
              <a:pPr/>
              <a:t>‹#›</a:t>
            </a:fld>
            <a:endParaRPr lang="en-GB"/>
          </a:p>
        </p:txBody>
      </p:sp>
      <p:sp>
        <p:nvSpPr>
          <p:cNvPr id="7" name="TextBox 6">
            <a:extLst>
              <a:ext uri="{FF2B5EF4-FFF2-40B4-BE49-F238E27FC236}">
                <a16:creationId xmlns:a16="http://schemas.microsoft.com/office/drawing/2014/main" id="{8F7583B2-C380-F3A5-97EE-3C1D90FD0EFC}"/>
              </a:ext>
            </a:extLst>
          </p:cNvPr>
          <p:cNvSpPr txBox="1"/>
          <p:nvPr userDrawn="1"/>
        </p:nvSpPr>
        <p:spPr>
          <a:xfrm>
            <a:off x="855643" y="1859340"/>
            <a:ext cx="10480714" cy="3139321"/>
          </a:xfrm>
          <a:prstGeom prst="rect">
            <a:avLst/>
          </a:prstGeom>
          <a:noFill/>
        </p:spPr>
        <p:txBody>
          <a:bodyPr wrap="square">
            <a:spAutoFit/>
          </a:bodyPr>
          <a:lstStyle/>
          <a:p>
            <a:pPr algn="ctr"/>
            <a:r>
              <a:rPr lang="en-US" sz="6600" b="1" dirty="0">
                <a:solidFill>
                  <a:schemeClr val="bg1"/>
                </a:solidFill>
              </a:rPr>
              <a:t>DO NOT USE ANY LAYOUTS THAT APPEAR AFTER THIS LAYOUT</a:t>
            </a:r>
            <a:endParaRPr lang="en-GB" sz="6600" b="1" dirty="0">
              <a:solidFill>
                <a:schemeClr val="bg1"/>
              </a:solidFill>
            </a:endParaRPr>
          </a:p>
        </p:txBody>
      </p:sp>
    </p:spTree>
    <p:extLst>
      <p:ext uri="{BB962C8B-B14F-4D97-AF65-F5344CB8AC3E}">
        <p14:creationId xmlns:p14="http://schemas.microsoft.com/office/powerpoint/2010/main" val="396076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hankyou 2">
    <p:spTree>
      <p:nvGrpSpPr>
        <p:cNvPr id="1" name=""/>
        <p:cNvGrpSpPr/>
        <p:nvPr/>
      </p:nvGrpSpPr>
      <p:grpSpPr>
        <a:xfrm>
          <a:off x="0" y="0"/>
          <a:ext cx="0" cy="0"/>
          <a:chOff x="0" y="0"/>
          <a:chExt cx="0" cy="0"/>
        </a:xfrm>
      </p:grpSpPr>
      <p:pic>
        <p:nvPicPr>
          <p:cNvPr id="4" name="Picture 3" descr="A picture containing outdoor&#10;&#10;Description automatically generated">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alpha val="59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alpha val="59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alpha val="59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3" name="Title 1">
            <a:extLst>
              <a:ext uri="{FF2B5EF4-FFF2-40B4-BE49-F238E27FC236}">
                <a16:creationId xmlns:a16="http://schemas.microsoft.com/office/drawing/2014/main" id="{6AECBC0C-EA2E-5A1F-9C2A-4F81259D224E}"/>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EFDE34AE-FEE0-11E9-2732-4FD831D6ED77}"/>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93057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hankyou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601A0210-4B5E-74B2-1F4F-045CDE01C4BD}"/>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D72E9D6-B71D-4B67-1D85-441DF8E2F0C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576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hankyou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0" y="0"/>
            <a:ext cx="12192000"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52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52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A96C8873-EF46-C297-C618-AB48A19F24FA}"/>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10350DC3-1D69-A9B2-D7AC-502BCDAE38A3}"/>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23281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Thankyou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DE7D-F084-F661-F611-143E7B641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grpSp>
        <p:nvGrpSpPr>
          <p:cNvPr id="34" name="Group 33">
            <a:extLst>
              <a:ext uri="{FF2B5EF4-FFF2-40B4-BE49-F238E27FC236}">
                <a16:creationId xmlns:a16="http://schemas.microsoft.com/office/drawing/2014/main" id="{1F91D5CE-B8B9-9028-8FE2-6F7E0F83B8FB}"/>
              </a:ext>
            </a:extLst>
          </p:cNvPr>
          <p:cNvGrpSpPr/>
          <p:nvPr userDrawn="1"/>
        </p:nvGrpSpPr>
        <p:grpSpPr>
          <a:xfrm>
            <a:off x="-1" y="0"/>
            <a:ext cx="12191999" cy="6858001"/>
            <a:chOff x="0" y="0"/>
            <a:chExt cx="12192000" cy="6858001"/>
          </a:xfrm>
        </p:grpSpPr>
        <p:sp>
          <p:nvSpPr>
            <p:cNvPr id="23" name="Freeform: Shape 22">
              <a:extLst>
                <a:ext uri="{FF2B5EF4-FFF2-40B4-BE49-F238E27FC236}">
                  <a16:creationId xmlns:a16="http://schemas.microsoft.com/office/drawing/2014/main" id="{630C2619-A96B-3D1B-1426-52242E70EC2A}"/>
                </a:ext>
              </a:extLst>
            </p:cNvPr>
            <p:cNvSpPr>
              <a:spLocks/>
            </p:cNvSpPr>
            <p:nvPr userDrawn="1"/>
          </p:nvSpPr>
          <p:spPr>
            <a:xfrm>
              <a:off x="0" y="0"/>
              <a:ext cx="12192000" cy="6858000"/>
            </a:xfrm>
            <a:custGeom>
              <a:avLst/>
              <a:gdLst>
                <a:gd name="connsiteX0" fmla="*/ 6878837 w 12192000"/>
                <a:gd name="connsiteY0" fmla="*/ 6411955 h 6858000"/>
                <a:gd name="connsiteX1" fmla="*/ 6961647 w 12192000"/>
                <a:gd name="connsiteY1" fmla="*/ 6858000 h 6858000"/>
                <a:gd name="connsiteX2" fmla="*/ 6684236 w 12192000"/>
                <a:gd name="connsiteY2" fmla="*/ 6858000 h 6858000"/>
                <a:gd name="connsiteX3" fmla="*/ 4649092 w 12192000"/>
                <a:gd name="connsiteY3" fmla="*/ 6411955 h 6858000"/>
                <a:gd name="connsiteX4" fmla="*/ 4844666 w 12192000"/>
                <a:gd name="connsiteY4" fmla="*/ 6858000 h 6858000"/>
                <a:gd name="connsiteX5" fmla="*/ 4565699 w 12192000"/>
                <a:gd name="connsiteY5" fmla="*/ 6858000 h 6858000"/>
                <a:gd name="connsiteX6" fmla="*/ 11002386 w 12192000"/>
                <a:gd name="connsiteY6" fmla="*/ 5501264 h 6858000"/>
                <a:gd name="connsiteX7" fmla="*/ 12192000 w 12192000"/>
                <a:gd name="connsiteY7" fmla="*/ 5501264 h 6858000"/>
                <a:gd name="connsiteX8" fmla="*/ 12192000 w 12192000"/>
                <a:gd name="connsiteY8" fmla="*/ 6858000 h 6858000"/>
                <a:gd name="connsiteX9" fmla="*/ 11002386 w 12192000"/>
                <a:gd name="connsiteY9" fmla="*/ 6858000 h 6858000"/>
                <a:gd name="connsiteX10" fmla="*/ 0 w 12192000"/>
                <a:gd name="connsiteY10" fmla="*/ 0 h 6858000"/>
                <a:gd name="connsiteX11" fmla="*/ 12192000 w 12192000"/>
                <a:gd name="connsiteY11" fmla="*/ 0 h 6858000"/>
                <a:gd name="connsiteX12" fmla="*/ 12192000 w 12192000"/>
                <a:gd name="connsiteY12" fmla="*/ 4567981 h 6858000"/>
                <a:gd name="connsiteX13" fmla="*/ 9349503 w 12192000"/>
                <a:gd name="connsiteY13" fmla="*/ 4567981 h 6858000"/>
                <a:gd name="connsiteX14" fmla="*/ 9349503 w 12192000"/>
                <a:gd name="connsiteY14" fmla="*/ 5501264 h 6858000"/>
                <a:gd name="connsiteX15" fmla="*/ 9815722 w 12192000"/>
                <a:gd name="connsiteY15" fmla="*/ 5501264 h 6858000"/>
                <a:gd name="connsiteX16" fmla="*/ 9815722 w 12192000"/>
                <a:gd name="connsiteY16" fmla="*/ 6858000 h 6858000"/>
                <a:gd name="connsiteX17" fmla="*/ 9247940 w 12192000"/>
                <a:gd name="connsiteY17" fmla="*/ 6858000 h 6858000"/>
                <a:gd name="connsiteX18" fmla="*/ 9247940 w 12192000"/>
                <a:gd name="connsiteY18" fmla="*/ 4567981 h 6858000"/>
                <a:gd name="connsiteX19" fmla="*/ 8117865 w 12192000"/>
                <a:gd name="connsiteY19" fmla="*/ 4567981 h 6858000"/>
                <a:gd name="connsiteX20" fmla="*/ 8117865 w 12192000"/>
                <a:gd name="connsiteY20" fmla="*/ 6858000 h 6858000"/>
                <a:gd name="connsiteX21" fmla="*/ 8016302 w 12192000"/>
                <a:gd name="connsiteY21" fmla="*/ 6858000 h 6858000"/>
                <a:gd name="connsiteX22" fmla="*/ 8016302 w 12192000"/>
                <a:gd name="connsiteY22" fmla="*/ 6458407 h 6858000"/>
                <a:gd name="connsiteX23" fmla="*/ 8001311 w 12192000"/>
                <a:gd name="connsiteY23" fmla="*/ 6377326 h 6858000"/>
                <a:gd name="connsiteX24" fmla="*/ 7664526 w 12192000"/>
                <a:gd name="connsiteY24" fmla="*/ 4567981 h 6858000"/>
                <a:gd name="connsiteX25" fmla="*/ 6532973 w 12192000"/>
                <a:gd name="connsiteY25" fmla="*/ 4567981 h 6858000"/>
                <a:gd name="connsiteX26" fmla="*/ 5766076 w 12192000"/>
                <a:gd name="connsiteY26" fmla="*/ 6404564 h 6858000"/>
                <a:gd name="connsiteX27" fmla="*/ 4999179 w 12192000"/>
                <a:gd name="connsiteY27" fmla="*/ 4567981 h 6858000"/>
                <a:gd name="connsiteX28" fmla="*/ 3862136 w 12192000"/>
                <a:gd name="connsiteY28" fmla="*/ 4567981 h 6858000"/>
                <a:gd name="connsiteX29" fmla="*/ 3436386 w 12192000"/>
                <a:gd name="connsiteY29" fmla="*/ 6858000 h 6858000"/>
                <a:gd name="connsiteX30" fmla="*/ 0 w 12192000"/>
                <a:gd name="connsiteY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flip="none" rotWithShape="1">
              <a:gsLst>
                <a:gs pos="64000">
                  <a:schemeClr val="bg1">
                    <a:alpha val="95000"/>
                  </a:schemeClr>
                </a:gs>
                <a:gs pos="0">
                  <a:schemeClr val="bg1">
                    <a:alpha val="57000"/>
                  </a:schemeClr>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Freeform: Shape 27">
              <a:extLst>
                <a:ext uri="{FF2B5EF4-FFF2-40B4-BE49-F238E27FC236}">
                  <a16:creationId xmlns:a16="http://schemas.microsoft.com/office/drawing/2014/main" id="{3CA314E3-81DC-7254-19F8-C5AE864393DB}"/>
                </a:ext>
              </a:extLst>
            </p:cNvPr>
            <p:cNvSpPr/>
            <p:nvPr userDrawn="1"/>
          </p:nvSpPr>
          <p:spPr>
            <a:xfrm>
              <a:off x="8117865" y="4567981"/>
              <a:ext cx="1130075" cy="2290018"/>
            </a:xfrm>
            <a:custGeom>
              <a:avLst/>
              <a:gdLst>
                <a:gd name="connsiteX0" fmla="*/ 0 w 1130075"/>
                <a:gd name="connsiteY0" fmla="*/ 0 h 2290018"/>
                <a:gd name="connsiteX1" fmla="*/ 1130075 w 1130075"/>
                <a:gd name="connsiteY1" fmla="*/ 0 h 2290018"/>
                <a:gd name="connsiteX2" fmla="*/ 1130075 w 1130075"/>
                <a:gd name="connsiteY2" fmla="*/ 2290018 h 2290018"/>
                <a:gd name="connsiteX3" fmla="*/ 0 w 1130075"/>
                <a:gd name="connsiteY3" fmla="*/ 2290018 h 2290018"/>
              </a:gdLst>
              <a:ahLst/>
              <a:cxnLst>
                <a:cxn ang="0">
                  <a:pos x="connsiteX0" y="connsiteY0"/>
                </a:cxn>
                <a:cxn ang="0">
                  <a:pos x="connsiteX1" y="connsiteY1"/>
                </a:cxn>
                <a:cxn ang="0">
                  <a:pos x="connsiteX2" y="connsiteY2"/>
                </a:cxn>
                <a:cxn ang="0">
                  <a:pos x="connsiteX3" y="connsiteY3"/>
                </a:cxn>
              </a:cxnLst>
              <a:rect l="l" t="t" r="r" b="b"/>
              <a:pathLst>
                <a:path w="1130075" h="2290018">
                  <a:moveTo>
                    <a:pt x="0" y="0"/>
                  </a:moveTo>
                  <a:lnTo>
                    <a:pt x="1130075" y="0"/>
                  </a:lnTo>
                  <a:lnTo>
                    <a:pt x="1130075" y="2290018"/>
                  </a:lnTo>
                  <a:lnTo>
                    <a:pt x="0" y="2290018"/>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0960103-0275-F750-D44C-45A2222F87B3}"/>
                </a:ext>
              </a:extLst>
            </p:cNvPr>
            <p:cNvSpPr/>
            <p:nvPr userDrawn="1"/>
          </p:nvSpPr>
          <p:spPr>
            <a:xfrm>
              <a:off x="9349503" y="4567982"/>
              <a:ext cx="2842496" cy="2290019"/>
            </a:xfrm>
            <a:custGeom>
              <a:avLst/>
              <a:gdLst>
                <a:gd name="connsiteX0" fmla="*/ 0 w 2842496"/>
                <a:gd name="connsiteY0" fmla="*/ 0 h 2290019"/>
                <a:gd name="connsiteX1" fmla="*/ 2842496 w 2842496"/>
                <a:gd name="connsiteY1" fmla="*/ 0 h 2290019"/>
                <a:gd name="connsiteX2" fmla="*/ 2842496 w 2842496"/>
                <a:gd name="connsiteY2" fmla="*/ 933283 h 2290019"/>
                <a:gd name="connsiteX3" fmla="*/ 1652883 w 2842496"/>
                <a:gd name="connsiteY3" fmla="*/ 933283 h 2290019"/>
                <a:gd name="connsiteX4" fmla="*/ 1652883 w 2842496"/>
                <a:gd name="connsiteY4" fmla="*/ 2290019 h 2290019"/>
                <a:gd name="connsiteX5" fmla="*/ 466219 w 2842496"/>
                <a:gd name="connsiteY5" fmla="*/ 2290019 h 2290019"/>
                <a:gd name="connsiteX6" fmla="*/ 466219 w 2842496"/>
                <a:gd name="connsiteY6" fmla="*/ 933283 h 2290019"/>
                <a:gd name="connsiteX7" fmla="*/ 0 w 2842496"/>
                <a:gd name="connsiteY7" fmla="*/ 933283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42496" h="2290019">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tx1">
                <a:lumMod val="50000"/>
                <a:alpha val="61000"/>
              </a:schemeClr>
            </a:solidFill>
            <a:ln w="2110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91741CC2-D4C3-7CE5-630C-A474A3BCF03E}"/>
                </a:ext>
              </a:extLst>
            </p:cNvPr>
            <p:cNvSpPr/>
            <p:nvPr/>
          </p:nvSpPr>
          <p:spPr>
            <a:xfrm>
              <a:off x="3436386" y="4567982"/>
              <a:ext cx="4579916" cy="2290019"/>
            </a:xfrm>
            <a:custGeom>
              <a:avLst/>
              <a:gdLst>
                <a:gd name="connsiteX0" fmla="*/ 425750 w 4579916"/>
                <a:gd name="connsiteY0" fmla="*/ 0 h 2290019"/>
                <a:gd name="connsiteX1" fmla="*/ 1562793 w 4579916"/>
                <a:gd name="connsiteY1" fmla="*/ 0 h 2290019"/>
                <a:gd name="connsiteX2" fmla="*/ 2329690 w 4579916"/>
                <a:gd name="connsiteY2" fmla="*/ 1836583 h 2290019"/>
                <a:gd name="connsiteX3" fmla="*/ 3096587 w 4579916"/>
                <a:gd name="connsiteY3" fmla="*/ 0 h 2290019"/>
                <a:gd name="connsiteX4" fmla="*/ 4228140 w 4579916"/>
                <a:gd name="connsiteY4" fmla="*/ 0 h 2290019"/>
                <a:gd name="connsiteX5" fmla="*/ 4564925 w 4579916"/>
                <a:gd name="connsiteY5" fmla="*/ 1809345 h 2290019"/>
                <a:gd name="connsiteX6" fmla="*/ 4579916 w 4579916"/>
                <a:gd name="connsiteY6" fmla="*/ 1890426 h 2290019"/>
                <a:gd name="connsiteX7" fmla="*/ 4579916 w 4579916"/>
                <a:gd name="connsiteY7" fmla="*/ 2290019 h 2290019"/>
                <a:gd name="connsiteX8" fmla="*/ 3525261 w 4579916"/>
                <a:gd name="connsiteY8" fmla="*/ 2290019 h 2290019"/>
                <a:gd name="connsiteX9" fmla="*/ 3442451 w 4579916"/>
                <a:gd name="connsiteY9" fmla="*/ 1843974 h 2290019"/>
                <a:gd name="connsiteX10" fmla="*/ 3247851 w 4579916"/>
                <a:gd name="connsiteY10" fmla="*/ 2290019 h 2290019"/>
                <a:gd name="connsiteX11" fmla="*/ 1408280 w 4579916"/>
                <a:gd name="connsiteY11" fmla="*/ 2290019 h 2290019"/>
                <a:gd name="connsiteX12" fmla="*/ 1212706 w 4579916"/>
                <a:gd name="connsiteY12" fmla="*/ 1843974 h 2290019"/>
                <a:gd name="connsiteX13" fmla="*/ 1129313 w 4579916"/>
                <a:gd name="connsiteY13" fmla="*/ 2290019 h 2290019"/>
                <a:gd name="connsiteX14" fmla="*/ 0 w 4579916"/>
                <a:gd name="connsiteY14" fmla="*/ 2290019 h 2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9916" h="2290019">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tx1">
                <a:lumMod val="50000"/>
                <a:alpha val="61000"/>
              </a:schemeClr>
            </a:solidFill>
            <a:ln w="21101" cap="flat">
              <a:noFill/>
              <a:prstDash val="solid"/>
              <a:miter/>
            </a:ln>
          </p:spPr>
          <p:txBody>
            <a:bodyPr rtlCol="0" anchor="ctr"/>
            <a:lstStyle/>
            <a:p>
              <a:endParaRPr lang="en-GB"/>
            </a:p>
          </p:txBody>
        </p:sp>
      </p:grpSp>
      <p:pic>
        <p:nvPicPr>
          <p:cNvPr id="39" name="Graphic 38">
            <a:extLst>
              <a:ext uri="{FF2B5EF4-FFF2-40B4-BE49-F238E27FC236}">
                <a16:creationId xmlns:a16="http://schemas.microsoft.com/office/drawing/2014/main" id="{AB82C41B-5C95-3414-E193-F79F47EAAD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85798" y="6118859"/>
            <a:ext cx="983672" cy="573779"/>
          </a:xfrm>
          <a:prstGeom prst="rect">
            <a:avLst/>
          </a:prstGeom>
        </p:spPr>
      </p:pic>
      <p:sp>
        <p:nvSpPr>
          <p:cNvPr id="2" name="Title 1">
            <a:extLst>
              <a:ext uri="{FF2B5EF4-FFF2-40B4-BE49-F238E27FC236}">
                <a16:creationId xmlns:a16="http://schemas.microsoft.com/office/drawing/2014/main" id="{5DE14751-ED5E-934B-300E-A1CEFC5C3566}"/>
              </a:ext>
            </a:extLst>
          </p:cNvPr>
          <p:cNvSpPr>
            <a:spLocks noGrp="1"/>
          </p:cNvSpPr>
          <p:nvPr>
            <p:ph type="ctrTitle" hasCustomPrompt="1"/>
          </p:nvPr>
        </p:nvSpPr>
        <p:spPr>
          <a:xfrm>
            <a:off x="685800" y="1071272"/>
            <a:ext cx="8054975" cy="1531200"/>
          </a:xfrm>
        </p:spPr>
        <p:txBody>
          <a:bodyPr lIns="0" anchor="b">
            <a:normAutofit/>
          </a:bodyPr>
          <a:lstStyle>
            <a:lvl1pPr algn="l">
              <a:defRPr sz="4000" cap="all" baseline="0">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9DC887C-8DAA-398B-015F-A4E60BC1ED2B}"/>
              </a:ext>
            </a:extLst>
          </p:cNvPr>
          <p:cNvSpPr>
            <a:spLocks noGrp="1"/>
          </p:cNvSpPr>
          <p:nvPr>
            <p:ph type="subTitle" idx="1"/>
          </p:nvPr>
        </p:nvSpPr>
        <p:spPr>
          <a:xfrm>
            <a:off x="685799" y="2872468"/>
            <a:ext cx="8054975" cy="879475"/>
          </a:xfrm>
        </p:spPr>
        <p:txBody>
          <a:bodyPr lIns="0">
            <a:normAutofit/>
          </a:bodyPr>
          <a:lstStyle>
            <a:lvl1pPr marL="0" indent="0" algn="l">
              <a:buFont typeface="Arial" panose="020B0604020202020204" pitchFamily="34" charset="0"/>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682939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9BAD889D-EDFC-0177-A040-BF66F2582C7C}"/>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FC7F971C-54B8-0734-5BFF-F4279CB9167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93D00CD4-E8FA-20CB-E4CE-720D6D45A106}"/>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69808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F7990-2BD8-E503-0275-74D9B96D6A8C}"/>
              </a:ext>
            </a:extLst>
          </p:cNvPr>
          <p:cNvSpPr/>
          <p:nvPr userDrawn="1"/>
        </p:nvSpPr>
        <p:spPr>
          <a:xfrm>
            <a:off x="8978900" y="0"/>
            <a:ext cx="32131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D91659E-DC65-F72C-8260-49162C21956C}"/>
              </a:ext>
            </a:extLst>
          </p:cNvPr>
          <p:cNvSpPr/>
          <p:nvPr userDrawn="1"/>
        </p:nvSpPr>
        <p:spPr>
          <a:xfrm>
            <a:off x="0" y="0"/>
            <a:ext cx="89789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6AE600C-095F-A8B5-B4A3-2124C1D63F11}"/>
              </a:ext>
            </a:extLst>
          </p:cNvPr>
          <p:cNvSpPr txBox="1"/>
          <p:nvPr userDrawn="1"/>
        </p:nvSpPr>
        <p:spPr>
          <a:xfrm rot="16200000">
            <a:off x="4267254" y="2507873"/>
            <a:ext cx="8489011" cy="1785104"/>
          </a:xfrm>
          <a:prstGeom prst="rect">
            <a:avLst/>
          </a:prstGeom>
          <a:noFill/>
        </p:spPr>
        <p:txBody>
          <a:bodyPr wrap="square" rtlCol="0" anchor="ctr">
            <a:spAutoFit/>
          </a:bodyPr>
          <a:lstStyle/>
          <a:p>
            <a:pPr algn="ctr"/>
            <a:r>
              <a:rPr lang="en-GB" sz="11100" b="1" spc="420" baseline="0" dirty="0">
                <a:solidFill>
                  <a:schemeClr val="bg1"/>
                </a:solidFill>
                <a:latin typeface="+mj-lt"/>
              </a:rPr>
              <a:t>AGENDA</a:t>
            </a:r>
          </a:p>
        </p:txBody>
      </p:sp>
      <p:pic>
        <p:nvPicPr>
          <p:cNvPr id="3" name="Graphic 2">
            <a:extLst>
              <a:ext uri="{FF2B5EF4-FFF2-40B4-BE49-F238E27FC236}">
                <a16:creationId xmlns:a16="http://schemas.microsoft.com/office/drawing/2014/main" id="{82A8A8C4-518C-851A-1906-4045EE9F30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2527" y="6118859"/>
            <a:ext cx="983672" cy="573779"/>
          </a:xfrm>
          <a:prstGeom prst="rect">
            <a:avLst/>
          </a:prstGeom>
        </p:spPr>
      </p:pic>
      <p:grpSp>
        <p:nvGrpSpPr>
          <p:cNvPr id="10" name="Group 9">
            <a:extLst>
              <a:ext uri="{FF2B5EF4-FFF2-40B4-BE49-F238E27FC236}">
                <a16:creationId xmlns:a16="http://schemas.microsoft.com/office/drawing/2014/main" id="{2521F3B8-3FF9-7F1F-745F-558C2BB58674}"/>
              </a:ext>
            </a:extLst>
          </p:cNvPr>
          <p:cNvGrpSpPr/>
          <p:nvPr userDrawn="1"/>
        </p:nvGrpSpPr>
        <p:grpSpPr>
          <a:xfrm>
            <a:off x="11236328" y="0"/>
            <a:ext cx="280986" cy="1282539"/>
            <a:chOff x="11222692" y="155575"/>
            <a:chExt cx="280986" cy="1282539"/>
          </a:xfrm>
          <a:solidFill>
            <a:schemeClr val="accent1"/>
          </a:solidFill>
        </p:grpSpPr>
        <p:pic>
          <p:nvPicPr>
            <p:cNvPr id="11" name="Graphic 10">
              <a:extLst>
                <a:ext uri="{FF2B5EF4-FFF2-40B4-BE49-F238E27FC236}">
                  <a16:creationId xmlns:a16="http://schemas.microsoft.com/office/drawing/2014/main" id="{C377DD66-EF21-DE7D-9686-498D54A378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22692" y="1219569"/>
              <a:ext cx="280986" cy="218545"/>
            </a:xfrm>
            <a:prstGeom prst="rect">
              <a:avLst/>
            </a:prstGeom>
          </p:spPr>
        </p:pic>
        <p:sp>
          <p:nvSpPr>
            <p:cNvPr id="12" name="Rectangle 11">
              <a:extLst>
                <a:ext uri="{FF2B5EF4-FFF2-40B4-BE49-F238E27FC236}">
                  <a16:creationId xmlns:a16="http://schemas.microsoft.com/office/drawing/2014/main" id="{C4AD4FB3-0EF8-81B8-7322-849CBCA598E9}"/>
                </a:ext>
              </a:extLst>
            </p:cNvPr>
            <p:cNvSpPr/>
            <p:nvPr userDrawn="1"/>
          </p:nvSpPr>
          <p:spPr>
            <a:xfrm>
              <a:off x="11336200" y="155575"/>
              <a:ext cx="53970" cy="9683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oup 3">
            <a:extLst>
              <a:ext uri="{FF2B5EF4-FFF2-40B4-BE49-F238E27FC236}">
                <a16:creationId xmlns:a16="http://schemas.microsoft.com/office/drawing/2014/main" id="{B4C9DD02-A40E-C712-AC41-61256082FFB0}"/>
              </a:ext>
            </a:extLst>
          </p:cNvPr>
          <p:cNvGrpSpPr/>
          <p:nvPr userDrawn="1"/>
        </p:nvGrpSpPr>
        <p:grpSpPr>
          <a:xfrm>
            <a:off x="-1518920" y="0"/>
            <a:ext cx="1248590" cy="1459230"/>
            <a:chOff x="-2206171" y="0"/>
            <a:chExt cx="1973942" cy="1372002"/>
          </a:xfrm>
        </p:grpSpPr>
        <p:sp>
          <p:nvSpPr>
            <p:cNvPr id="6" name="Rectangle 5">
              <a:extLst>
                <a:ext uri="{FF2B5EF4-FFF2-40B4-BE49-F238E27FC236}">
                  <a16:creationId xmlns:a16="http://schemas.microsoft.com/office/drawing/2014/main" id="{7D2827CB-0E93-A64E-7DFE-E0326F07416D}"/>
                </a:ext>
              </a:extLst>
            </p:cNvPr>
            <p:cNvSpPr/>
            <p:nvPr/>
          </p:nvSpPr>
          <p:spPr>
            <a:xfrm>
              <a:off x="-2206171" y="0"/>
              <a:ext cx="1973942" cy="2757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b="1" dirty="0"/>
                <a:t>TEMPLATE TIPS</a:t>
              </a:r>
            </a:p>
          </p:txBody>
        </p:sp>
        <p:sp>
          <p:nvSpPr>
            <p:cNvPr id="8" name="Rectangle 7">
              <a:extLst>
                <a:ext uri="{FF2B5EF4-FFF2-40B4-BE49-F238E27FC236}">
                  <a16:creationId xmlns:a16="http://schemas.microsoft.com/office/drawing/2014/main" id="{6FCF495F-F735-EBA4-7535-23737BAA051E}"/>
                </a:ext>
              </a:extLst>
            </p:cNvPr>
            <p:cNvSpPr/>
            <p:nvPr/>
          </p:nvSpPr>
          <p:spPr>
            <a:xfrm>
              <a:off x="-2206171" y="275772"/>
              <a:ext cx="1973942" cy="1096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r>
                <a:rPr lang="en-GB" sz="900" dirty="0">
                  <a:solidFill>
                    <a:schemeClr val="tx1"/>
                  </a:solidFill>
                </a:rPr>
                <a:t>This agenda layout is designed to use with a pre formatted agenda table, which can be found in toolkit slides. </a:t>
              </a:r>
            </a:p>
          </p:txBody>
        </p:sp>
      </p:grpSp>
    </p:spTree>
    <p:extLst>
      <p:ext uri="{BB962C8B-B14F-4D97-AF65-F5344CB8AC3E}">
        <p14:creationId xmlns:p14="http://schemas.microsoft.com/office/powerpoint/2010/main" val="14086377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DEC26B-3545-881C-E832-01F00F9A730F}"/>
              </a:ext>
            </a:extLst>
          </p:cNvPr>
          <p:cNvSpPr>
            <a:spLocks noGrp="1"/>
          </p:cNvSpPr>
          <p:nvPr>
            <p:ph type="title"/>
          </p:nvPr>
        </p:nvSpPr>
        <p:spPr>
          <a:xfrm>
            <a:off x="685800" y="303166"/>
            <a:ext cx="8977313" cy="1134949"/>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DDC64AB-1B21-A1E4-20DB-7553965AA263}"/>
              </a:ext>
            </a:extLst>
          </p:cNvPr>
          <p:cNvSpPr>
            <a:spLocks noGrp="1"/>
          </p:cNvSpPr>
          <p:nvPr>
            <p:ph type="body" idx="1"/>
          </p:nvPr>
        </p:nvSpPr>
        <p:spPr>
          <a:xfrm>
            <a:off x="685800" y="1714500"/>
            <a:ext cx="10820399" cy="4228034"/>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4">
            <a:extLst>
              <a:ext uri="{FF2B5EF4-FFF2-40B4-BE49-F238E27FC236}">
                <a16:creationId xmlns:a16="http://schemas.microsoft.com/office/drawing/2014/main" id="{2A5C1168-C513-74C1-2D1C-90CA539B8B54}"/>
              </a:ext>
            </a:extLst>
          </p:cNvPr>
          <p:cNvSpPr>
            <a:spLocks noGrp="1"/>
          </p:cNvSpPr>
          <p:nvPr>
            <p:ph type="ftr" sz="quarter" idx="3"/>
          </p:nvPr>
        </p:nvSpPr>
        <p:spPr>
          <a:xfrm>
            <a:off x="933450" y="6312695"/>
            <a:ext cx="3303588" cy="209324"/>
          </a:xfrm>
          <a:prstGeom prst="callout1">
            <a:avLst>
              <a:gd name="adj1" fmla="val 489"/>
              <a:gd name="adj2" fmla="val 124"/>
              <a:gd name="adj3" fmla="val 98152"/>
              <a:gd name="adj4" fmla="val 14"/>
            </a:avLst>
          </a:prstGeom>
          <a:ln>
            <a:solidFill>
              <a:schemeClr val="bg2"/>
            </a:solidFill>
          </a:ln>
        </p:spPr>
        <p:txBody>
          <a:bodyPr vert="horz" lIns="91440" tIns="45720" rIns="91440" bIns="45720" rtlCol="0" anchor="ctr"/>
          <a:lstStyle>
            <a:lvl1pPr algn="l">
              <a:defRPr sz="1000">
                <a:solidFill>
                  <a:schemeClr val="tx2"/>
                </a:solidFill>
              </a:defRPr>
            </a:lvl1pPr>
          </a:lstStyle>
          <a:p>
            <a:endParaRPr lang="en-GB" dirty="0"/>
          </a:p>
        </p:txBody>
      </p:sp>
      <p:sp>
        <p:nvSpPr>
          <p:cNvPr id="7" name="Slide Number Placeholder 5">
            <a:extLst>
              <a:ext uri="{FF2B5EF4-FFF2-40B4-BE49-F238E27FC236}">
                <a16:creationId xmlns:a16="http://schemas.microsoft.com/office/drawing/2014/main" id="{388356C1-9537-12C9-A8C3-95B9A17B4F3E}"/>
              </a:ext>
            </a:extLst>
          </p:cNvPr>
          <p:cNvSpPr>
            <a:spLocks noGrp="1"/>
          </p:cNvSpPr>
          <p:nvPr>
            <p:ph type="sldNum" sz="quarter" idx="4"/>
          </p:nvPr>
        </p:nvSpPr>
        <p:spPr>
          <a:xfrm>
            <a:off x="684211" y="6234795"/>
            <a:ext cx="249239" cy="365125"/>
          </a:xfrm>
          <a:prstGeom prst="rect">
            <a:avLst/>
          </a:prstGeom>
        </p:spPr>
        <p:txBody>
          <a:bodyPr vert="horz" lIns="0" tIns="45720" rIns="0" bIns="45720" rtlCol="0" anchor="ctr"/>
          <a:lstStyle>
            <a:lvl1pPr algn="l">
              <a:defRPr sz="1050">
                <a:solidFill>
                  <a:schemeClr val="tx2"/>
                </a:solidFill>
              </a:defRPr>
            </a:lvl1pPr>
          </a:lstStyle>
          <a:p>
            <a:fld id="{3A74F2AC-1E9A-41D4-8B35-A069FB343260}" type="slidenum">
              <a:rPr lang="en-GB" smtClean="0"/>
              <a:pPr/>
              <a:t>‹#›</a:t>
            </a:fld>
            <a:endParaRPr lang="en-GB"/>
          </a:p>
        </p:txBody>
      </p:sp>
    </p:spTree>
    <p:extLst>
      <p:ext uri="{BB962C8B-B14F-4D97-AF65-F5344CB8AC3E}">
        <p14:creationId xmlns:p14="http://schemas.microsoft.com/office/powerpoint/2010/main" val="1485468225"/>
      </p:ext>
    </p:extLst>
  </p:cSld>
  <p:clrMap bg1="lt1" tx1="dk1" bg2="lt2" tx2="dk2" accent1="accent1" accent2="accent2" accent3="accent3" accent4="accent4" accent5="accent5" accent6="accent6" hlink="hlink" folHlink="folHlink"/>
  <p:sldLayoutIdLst>
    <p:sldLayoutId id="2147483649" r:id="rId1"/>
    <p:sldLayoutId id="2147483690" r:id="rId2"/>
    <p:sldLayoutId id="2147483659" r:id="rId3"/>
    <p:sldLayoutId id="2147483680" r:id="rId4"/>
    <p:sldLayoutId id="2147483681" r:id="rId5"/>
    <p:sldLayoutId id="2147483683" r:id="rId6"/>
    <p:sldLayoutId id="2147483684" r:id="rId7"/>
    <p:sldLayoutId id="2147483663" r:id="rId8"/>
    <p:sldLayoutId id="2147483692" r:id="rId9"/>
    <p:sldLayoutId id="2147483670" r:id="rId10"/>
    <p:sldLayoutId id="2147483658" r:id="rId11"/>
    <p:sldLayoutId id="2147483687" r:id="rId12"/>
    <p:sldLayoutId id="2147483686" r:id="rId13"/>
    <p:sldLayoutId id="2147483688" r:id="rId14"/>
    <p:sldLayoutId id="2147483689" r:id="rId15"/>
    <p:sldLayoutId id="2147483650" r:id="rId16"/>
    <p:sldLayoutId id="2147483652" r:id="rId17"/>
    <p:sldLayoutId id="2147483653" r:id="rId18"/>
    <p:sldLayoutId id="2147483677" r:id="rId19"/>
    <p:sldLayoutId id="2147483671" r:id="rId20"/>
    <p:sldLayoutId id="2147483672" r:id="rId21"/>
    <p:sldLayoutId id="2147483654" r:id="rId22"/>
    <p:sldLayoutId id="2147483655" r:id="rId23"/>
    <p:sldLayoutId id="2147483679" r:id="rId24"/>
    <p:sldLayoutId id="2147483656" r:id="rId25"/>
    <p:sldLayoutId id="2147483661" r:id="rId26"/>
    <p:sldLayoutId id="2147483695" r:id="rId27"/>
    <p:sldLayoutId id="2147483666" r:id="rId28"/>
    <p:sldLayoutId id="2147483657" r:id="rId29"/>
    <p:sldLayoutId id="2147483676" r:id="rId30"/>
    <p:sldLayoutId id="2147483669" r:id="rId31"/>
    <p:sldLayoutId id="2147483674" r:id="rId32"/>
    <p:sldLayoutId id="2147483678" r:id="rId33"/>
    <p:sldLayoutId id="2147483696" r:id="rId34"/>
  </p:sldLayoutIdLst>
  <p:hf hdr="0" dt="0"/>
  <p:txStyles>
    <p:titleStyle>
      <a:lvl1pPr algn="l" defTabSz="914400" rtl="0" eaLnBrk="1" latinLnBrk="0" hangingPunct="1">
        <a:lnSpc>
          <a:spcPct val="100000"/>
        </a:lnSpc>
        <a:spcBef>
          <a:spcPct val="0"/>
        </a:spcBef>
        <a:buNone/>
        <a:defRPr sz="2800" b="1" kern="1200" cap="all"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800" kern="1200">
          <a:solidFill>
            <a:schemeClr val="tx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432" userDrawn="1">
          <p15:clr>
            <a:srgbClr val="F26B43"/>
          </p15:clr>
        </p15:guide>
        <p15:guide id="4" pos="862" userDrawn="1">
          <p15:clr>
            <a:srgbClr val="F26B43"/>
          </p15:clr>
        </p15:guide>
        <p15:guide id="5" pos="1011" userDrawn="1">
          <p15:clr>
            <a:srgbClr val="F26B43"/>
          </p15:clr>
        </p15:guide>
        <p15:guide id="6" pos="1443" userDrawn="1">
          <p15:clr>
            <a:srgbClr val="F26B43"/>
          </p15:clr>
        </p15:guide>
        <p15:guide id="7" pos="1592" userDrawn="1">
          <p15:clr>
            <a:srgbClr val="F26B43"/>
          </p15:clr>
        </p15:guide>
        <p15:guide id="8" pos="2023" userDrawn="1">
          <p15:clr>
            <a:srgbClr val="F26B43"/>
          </p15:clr>
        </p15:guide>
        <p15:guide id="9" pos="2173" userDrawn="1">
          <p15:clr>
            <a:srgbClr val="F26B43"/>
          </p15:clr>
        </p15:guide>
        <p15:guide id="10" pos="2604" userDrawn="1">
          <p15:clr>
            <a:srgbClr val="F26B43"/>
          </p15:clr>
        </p15:guide>
        <p15:guide id="11" pos="2753" userDrawn="1">
          <p15:clr>
            <a:srgbClr val="F26B43"/>
          </p15:clr>
        </p15:guide>
        <p15:guide id="12" pos="3184" userDrawn="1">
          <p15:clr>
            <a:srgbClr val="F26B43"/>
          </p15:clr>
        </p15:guide>
        <p15:guide id="13" pos="3364" userDrawn="1">
          <p15:clr>
            <a:srgbClr val="F26B43"/>
          </p15:clr>
        </p15:guide>
        <p15:guide id="14" pos="3765" userDrawn="1">
          <p15:clr>
            <a:srgbClr val="F26B43"/>
          </p15:clr>
        </p15:guide>
        <p15:guide id="15" pos="3914" userDrawn="1">
          <p15:clr>
            <a:srgbClr val="F26B43"/>
          </p15:clr>
        </p15:guide>
        <p15:guide id="16" pos="4345" userDrawn="1">
          <p15:clr>
            <a:srgbClr val="F26B43"/>
          </p15:clr>
        </p15:guide>
        <p15:guide id="17" pos="4495" userDrawn="1">
          <p15:clr>
            <a:srgbClr val="F26B43"/>
          </p15:clr>
        </p15:guide>
        <p15:guide id="18" pos="4926" userDrawn="1">
          <p15:clr>
            <a:srgbClr val="F26B43"/>
          </p15:clr>
        </p15:guide>
        <p15:guide id="19" pos="5075" userDrawn="1">
          <p15:clr>
            <a:srgbClr val="F26B43"/>
          </p15:clr>
        </p15:guide>
        <p15:guide id="20" pos="5506" userDrawn="1">
          <p15:clr>
            <a:srgbClr val="F26B43"/>
          </p15:clr>
        </p15:guide>
        <p15:guide id="21" pos="5656" userDrawn="1">
          <p15:clr>
            <a:srgbClr val="F26B43"/>
          </p15:clr>
        </p15:guide>
        <p15:guide id="22" pos="6087" userDrawn="1">
          <p15:clr>
            <a:srgbClr val="F26B43"/>
          </p15:clr>
        </p15:guide>
        <p15:guide id="23" pos="6236" userDrawn="1">
          <p15:clr>
            <a:srgbClr val="F26B43"/>
          </p15:clr>
        </p15:guide>
        <p15:guide id="24" pos="6667" userDrawn="1">
          <p15:clr>
            <a:srgbClr val="F26B43"/>
          </p15:clr>
        </p15:guide>
        <p15:guide id="25" pos="6817" userDrawn="1">
          <p15:clr>
            <a:srgbClr val="F26B43"/>
          </p15:clr>
        </p15:guide>
        <p15:guide id="26" pos="7248" userDrawn="1">
          <p15:clr>
            <a:srgbClr val="F26B43"/>
          </p15:clr>
        </p15:guide>
        <p15:guide id="27" orient="horz" userDrawn="1">
          <p15:clr>
            <a:srgbClr val="F26B43"/>
          </p15:clr>
        </p15:guide>
        <p15:guide id="28" orient="horz" pos="4320" userDrawn="1">
          <p15:clr>
            <a:srgbClr val="F26B43"/>
          </p15:clr>
        </p15:guide>
        <p15:guide id="29" orient="horz" pos="1080" userDrawn="1">
          <p15:clr>
            <a:srgbClr val="F26B43"/>
          </p15:clr>
        </p15:guide>
        <p15:guide id="30" orient="horz" pos="1616" userDrawn="1">
          <p15:clr>
            <a:srgbClr val="F26B43"/>
          </p15:clr>
        </p15:guide>
        <p15:guide id="31" orient="horz" pos="1783" userDrawn="1">
          <p15:clr>
            <a:srgbClr val="F26B43"/>
          </p15:clr>
        </p15:guide>
        <p15:guide id="32" orient="horz" pos="2337" userDrawn="1">
          <p15:clr>
            <a:srgbClr val="F26B43"/>
          </p15:clr>
        </p15:guide>
        <p15:guide id="33" orient="horz" pos="2486" userDrawn="1">
          <p15:clr>
            <a:srgbClr val="F26B43"/>
          </p15:clr>
        </p15:guide>
        <p15:guide id="34" orient="horz" pos="3040" userDrawn="1">
          <p15:clr>
            <a:srgbClr val="F26B43"/>
          </p15:clr>
        </p15:guide>
        <p15:guide id="35" orient="horz" pos="3190" userDrawn="1">
          <p15:clr>
            <a:srgbClr val="F26B43"/>
          </p15:clr>
        </p15:guide>
        <p15:guide id="36"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30.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63CEC1-BA9C-3462-E6BB-BA0335EFE572}"/>
              </a:ext>
            </a:extLst>
          </p:cNvPr>
          <p:cNvPicPr>
            <a:picLocks noChangeAspect="1"/>
          </p:cNvPicPr>
          <p:nvPr/>
        </p:nvPicPr>
        <p:blipFill>
          <a:blip r:embed="rId2"/>
          <a:srcRect t="7825" b="9401"/>
          <a:stretch/>
        </p:blipFill>
        <p:spPr>
          <a:xfrm>
            <a:off x="685800" y="1714501"/>
            <a:ext cx="5096435" cy="4229099"/>
          </a:xfrm>
          <a:prstGeom prst="rect">
            <a:avLst/>
          </a:prstGeom>
          <a:noFill/>
        </p:spPr>
      </p:pic>
      <p:pic>
        <p:nvPicPr>
          <p:cNvPr id="5" name="Picture 4">
            <a:extLst>
              <a:ext uri="{FF2B5EF4-FFF2-40B4-BE49-F238E27FC236}">
                <a16:creationId xmlns:a16="http://schemas.microsoft.com/office/drawing/2014/main" id="{B7E5A05B-59ED-62F2-1135-40C0A2465633}"/>
              </a:ext>
            </a:extLst>
          </p:cNvPr>
          <p:cNvPicPr>
            <a:picLocks noChangeAspect="1"/>
          </p:cNvPicPr>
          <p:nvPr/>
        </p:nvPicPr>
        <p:blipFill>
          <a:blip r:embed="rId3"/>
          <a:srcRect l="132" r="9486"/>
          <a:stretch/>
        </p:blipFill>
        <p:spPr>
          <a:xfrm>
            <a:off x="6409764" y="1714501"/>
            <a:ext cx="5096435" cy="4229099"/>
          </a:xfrm>
          <a:prstGeom prst="rect">
            <a:avLst/>
          </a:prstGeom>
          <a:noFill/>
        </p:spPr>
      </p:pic>
      <p:sp>
        <p:nvSpPr>
          <p:cNvPr id="12" name="Footer Placeholder 3">
            <a:extLst>
              <a:ext uri="{FF2B5EF4-FFF2-40B4-BE49-F238E27FC236}">
                <a16:creationId xmlns:a16="http://schemas.microsoft.com/office/drawing/2014/main" id="{5CA3B1F6-7D73-0428-BF96-11765EC28909}"/>
              </a:ext>
            </a:extLst>
          </p:cNvPr>
          <p:cNvSpPr>
            <a:spLocks noGrp="1"/>
          </p:cNvSpPr>
          <p:nvPr>
            <p:ph type="ftr" sz="quarter" idx="10"/>
          </p:nvPr>
        </p:nvSpPr>
        <p:spPr>
          <a:xfrm>
            <a:off x="933450" y="6312695"/>
            <a:ext cx="3303588" cy="209324"/>
          </a:xfrm>
        </p:spPr>
        <p:txBody>
          <a:bodyPr/>
          <a:lstStyle/>
          <a:p>
            <a:endParaRPr lang="en-GB"/>
          </a:p>
        </p:txBody>
      </p:sp>
      <p:sp>
        <p:nvSpPr>
          <p:cNvPr id="14" name="Slide Number Placeholder 4">
            <a:extLst>
              <a:ext uri="{FF2B5EF4-FFF2-40B4-BE49-F238E27FC236}">
                <a16:creationId xmlns:a16="http://schemas.microsoft.com/office/drawing/2014/main" id="{751021E8-FE90-4FAC-42B6-786A330FF1B8}"/>
              </a:ext>
            </a:extLst>
          </p:cNvPr>
          <p:cNvSpPr>
            <a:spLocks noGrp="1"/>
          </p:cNvSpPr>
          <p:nvPr>
            <p:ph type="sldNum" sz="quarter" idx="11"/>
          </p:nvPr>
        </p:nvSpPr>
        <p:spPr>
          <a:xfrm>
            <a:off x="684211" y="6234795"/>
            <a:ext cx="249239" cy="365125"/>
          </a:xfrm>
        </p:spPr>
        <p:txBody>
          <a:bodyPr/>
          <a:lstStyle/>
          <a:p>
            <a:pPr>
              <a:spcAft>
                <a:spcPts val="600"/>
              </a:spcAft>
            </a:pPr>
            <a:fld id="{3A74F2AC-1E9A-41D4-8B35-A069FB343260}" type="slidenum">
              <a:rPr lang="en-GB" smtClean="0"/>
              <a:pPr>
                <a:spcAft>
                  <a:spcPts val="600"/>
                </a:spcAft>
              </a:pPr>
              <a:t>1</a:t>
            </a:fld>
            <a:endParaRPr lang="en-GB"/>
          </a:p>
        </p:txBody>
      </p:sp>
      <p:sp>
        <p:nvSpPr>
          <p:cNvPr id="2" name="Title 1">
            <a:extLst>
              <a:ext uri="{FF2B5EF4-FFF2-40B4-BE49-F238E27FC236}">
                <a16:creationId xmlns:a16="http://schemas.microsoft.com/office/drawing/2014/main" id="{277867D1-AB5C-2CFD-B80A-2C4596711EC8}"/>
              </a:ext>
            </a:extLst>
          </p:cNvPr>
          <p:cNvSpPr>
            <a:spLocks noGrp="1"/>
          </p:cNvSpPr>
          <p:nvPr>
            <p:ph type="title"/>
          </p:nvPr>
        </p:nvSpPr>
        <p:spPr>
          <a:xfrm>
            <a:off x="685800" y="303166"/>
            <a:ext cx="8977313" cy="1134949"/>
          </a:xfrm>
        </p:spPr>
        <p:txBody>
          <a:bodyPr anchor="ctr">
            <a:normAutofit/>
          </a:bodyPr>
          <a:lstStyle/>
          <a:p>
            <a:r>
              <a:rPr lang="en-US" dirty="0"/>
              <a:t>Police Allocation IN Cambridge</a:t>
            </a:r>
            <a:br>
              <a:rPr lang="en-US" dirty="0"/>
            </a:br>
            <a:r>
              <a:rPr lang="en-US" sz="1800" dirty="0">
                <a:latin typeface="+mn-lt"/>
              </a:rPr>
              <a:t>By Anders Steiness, Aziz </a:t>
            </a:r>
            <a:r>
              <a:rPr lang="en-US" sz="1800">
                <a:latin typeface="+mn-lt"/>
              </a:rPr>
              <a:t>Malouche, </a:t>
            </a:r>
            <a:r>
              <a:rPr lang="en-US" sz="1800" dirty="0">
                <a:latin typeface="+mn-lt"/>
              </a:rPr>
              <a:t>and Azfal Peermohammed</a:t>
            </a:r>
            <a:endParaRPr lang="en-US" dirty="0"/>
          </a:p>
        </p:txBody>
      </p:sp>
    </p:spTree>
    <p:extLst>
      <p:ext uri="{BB962C8B-B14F-4D97-AF65-F5344CB8AC3E}">
        <p14:creationId xmlns:p14="http://schemas.microsoft.com/office/powerpoint/2010/main" val="2073625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711C7F30-B780-7A11-E176-B1800C99E2ED}"/>
              </a:ext>
            </a:extLst>
          </p:cNvPr>
          <p:cNvSpPr>
            <a:spLocks noGrp="1"/>
          </p:cNvSpPr>
          <p:nvPr>
            <p:ph type="title"/>
          </p:nvPr>
        </p:nvSpPr>
        <p:spPr>
          <a:xfrm>
            <a:off x="685800" y="303166"/>
            <a:ext cx="8977313" cy="1134949"/>
          </a:xfrm>
        </p:spPr>
        <p:txBody>
          <a:bodyPr/>
          <a:lstStyle/>
          <a:p>
            <a:r>
              <a:rPr lang="en-GB" dirty="0"/>
              <a:t>2024 RESULTS (2 Stations)</a:t>
            </a:r>
          </a:p>
        </p:txBody>
      </p:sp>
      <p:sp>
        <p:nvSpPr>
          <p:cNvPr id="3" name="Footer Placeholder 2">
            <a:extLst>
              <a:ext uri="{FF2B5EF4-FFF2-40B4-BE49-F238E27FC236}">
                <a16:creationId xmlns:a16="http://schemas.microsoft.com/office/drawing/2014/main" id="{19F52753-005E-CE91-2DA2-DEDC22E989F9}"/>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EB89CD13-0B83-2AA2-7FFB-13E125351875}"/>
              </a:ext>
            </a:extLst>
          </p:cNvPr>
          <p:cNvSpPr>
            <a:spLocks noGrp="1"/>
          </p:cNvSpPr>
          <p:nvPr>
            <p:ph type="sldNum" sz="quarter" idx="11"/>
          </p:nvPr>
        </p:nvSpPr>
        <p:spPr/>
        <p:txBody>
          <a:bodyPr/>
          <a:lstStyle/>
          <a:p>
            <a:fld id="{3A74F2AC-1E9A-41D4-8B35-A069FB343260}" type="slidenum">
              <a:rPr lang="en-GB" smtClean="0"/>
              <a:pPr/>
              <a:t>10</a:t>
            </a:fld>
            <a:endParaRPr lang="en-GB"/>
          </a:p>
        </p:txBody>
      </p:sp>
      <p:graphicFrame>
        <p:nvGraphicFramePr>
          <p:cNvPr id="7" name="Table 9">
            <a:extLst>
              <a:ext uri="{FF2B5EF4-FFF2-40B4-BE49-F238E27FC236}">
                <a16:creationId xmlns:a16="http://schemas.microsoft.com/office/drawing/2014/main" id="{0430C042-2F36-DA1F-170D-A3484D01DE12}"/>
              </a:ext>
            </a:extLst>
          </p:cNvPr>
          <p:cNvGraphicFramePr>
            <a:graphicFrameLocks noGrp="1"/>
          </p:cNvGraphicFramePr>
          <p:nvPr/>
        </p:nvGraphicFramePr>
        <p:xfrm>
          <a:off x="684212" y="1714500"/>
          <a:ext cx="9021187" cy="4229099"/>
        </p:xfrm>
        <a:graphic>
          <a:graphicData uri="http://schemas.openxmlformats.org/drawingml/2006/table">
            <a:tbl>
              <a:tblPr firstRow="1" bandRow="1">
                <a:tableStyleId>{5A111915-BE36-4E01-A7E5-04B1672EAD32}</a:tableStyleId>
              </a:tblPr>
              <a:tblGrid>
                <a:gridCol w="3545299">
                  <a:extLst>
                    <a:ext uri="{9D8B030D-6E8A-4147-A177-3AD203B41FA5}">
                      <a16:colId xmlns:a16="http://schemas.microsoft.com/office/drawing/2014/main" val="1494945882"/>
                    </a:ext>
                  </a:extLst>
                </a:gridCol>
                <a:gridCol w="1825296">
                  <a:extLst>
                    <a:ext uri="{9D8B030D-6E8A-4147-A177-3AD203B41FA5}">
                      <a16:colId xmlns:a16="http://schemas.microsoft.com/office/drawing/2014/main" val="2628802607"/>
                    </a:ext>
                  </a:extLst>
                </a:gridCol>
                <a:gridCol w="1825296">
                  <a:extLst>
                    <a:ext uri="{9D8B030D-6E8A-4147-A177-3AD203B41FA5}">
                      <a16:colId xmlns:a16="http://schemas.microsoft.com/office/drawing/2014/main" val="357430945"/>
                    </a:ext>
                  </a:extLst>
                </a:gridCol>
                <a:gridCol w="1825296">
                  <a:extLst>
                    <a:ext uri="{9D8B030D-6E8A-4147-A177-3AD203B41FA5}">
                      <a16:colId xmlns:a16="http://schemas.microsoft.com/office/drawing/2014/main" val="1689348762"/>
                    </a:ext>
                  </a:extLst>
                </a:gridCol>
              </a:tblGrid>
              <a:tr h="604157">
                <a:tc>
                  <a:txBody>
                    <a:bodyPr/>
                    <a:lstStyle/>
                    <a:p>
                      <a:pPr algn="l"/>
                      <a:r>
                        <a:rPr lang="en-GB" sz="2000" b="1" dirty="0">
                          <a:solidFill>
                            <a:schemeClr val="accent1"/>
                          </a:solidFill>
                          <a:latin typeface="+mn-lt"/>
                        </a:rPr>
                        <a:t>2024</a:t>
                      </a:r>
                    </a:p>
                  </a:txBody>
                  <a:tcPr anchor="ctr">
                    <a:lnL w="6350" cap="flat" cmpd="sng" algn="ctr">
                      <a:noFill/>
                      <a:prstDash val="solid"/>
                      <a:miter lim="800000"/>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Cost</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Late Crimes</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Late Officers</a:t>
                      </a: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Random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$113M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2,145</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10,378</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Highest Crime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$63M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1,064</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5,284</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623794"/>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K-Means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$64M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1,056</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5,320</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Present Day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$60M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1,028</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5,100</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Deterministic Optimization</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$49M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843</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4,124</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extLst>
                  <a:ext uri="{0D108BD9-81ED-4DB2-BD59-A6C34878D82A}">
                    <a16:rowId xmlns:a16="http://schemas.microsoft.com/office/drawing/2014/main" val="2470652673"/>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Adaptive Optimization</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$49M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843</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4,124</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extLst>
                  <a:ext uri="{0D108BD9-81ED-4DB2-BD59-A6C34878D82A}">
                    <a16:rowId xmlns:a16="http://schemas.microsoft.com/office/drawing/2014/main" val="169142718"/>
                  </a:ext>
                </a:extLst>
              </a:tr>
            </a:tbl>
          </a:graphicData>
        </a:graphic>
      </p:graphicFrame>
    </p:spTree>
    <p:extLst>
      <p:ext uri="{BB962C8B-B14F-4D97-AF65-F5344CB8AC3E}">
        <p14:creationId xmlns:p14="http://schemas.microsoft.com/office/powerpoint/2010/main" val="1960540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5C138-71E5-31E3-40D9-9F950BEEEA21}"/>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7E9F038C-343E-A9E2-1824-28B6CC9C1FB7}"/>
              </a:ext>
            </a:extLst>
          </p:cNvPr>
          <p:cNvSpPr>
            <a:spLocks noGrp="1"/>
          </p:cNvSpPr>
          <p:nvPr>
            <p:ph type="title"/>
          </p:nvPr>
        </p:nvSpPr>
        <p:spPr>
          <a:xfrm>
            <a:off x="685800" y="303166"/>
            <a:ext cx="8977313" cy="1134949"/>
          </a:xfrm>
        </p:spPr>
        <p:txBody>
          <a:bodyPr/>
          <a:lstStyle/>
          <a:p>
            <a:r>
              <a:rPr lang="en-GB" dirty="0"/>
              <a:t>2024 RESULTS (3 Stations)</a:t>
            </a:r>
          </a:p>
        </p:txBody>
      </p:sp>
      <p:sp>
        <p:nvSpPr>
          <p:cNvPr id="3" name="Footer Placeholder 2">
            <a:extLst>
              <a:ext uri="{FF2B5EF4-FFF2-40B4-BE49-F238E27FC236}">
                <a16:creationId xmlns:a16="http://schemas.microsoft.com/office/drawing/2014/main" id="{C42C0265-EAA0-D29D-28A2-F63E7E8DAF52}"/>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7C7BF522-550F-D5C8-614E-0A25AE721632}"/>
              </a:ext>
            </a:extLst>
          </p:cNvPr>
          <p:cNvSpPr>
            <a:spLocks noGrp="1"/>
          </p:cNvSpPr>
          <p:nvPr>
            <p:ph type="sldNum" sz="quarter" idx="11"/>
          </p:nvPr>
        </p:nvSpPr>
        <p:spPr/>
        <p:txBody>
          <a:bodyPr/>
          <a:lstStyle/>
          <a:p>
            <a:fld id="{3A74F2AC-1E9A-41D4-8B35-A069FB343260}" type="slidenum">
              <a:rPr lang="en-GB" smtClean="0"/>
              <a:pPr/>
              <a:t>11</a:t>
            </a:fld>
            <a:endParaRPr lang="en-GB"/>
          </a:p>
        </p:txBody>
      </p:sp>
      <p:graphicFrame>
        <p:nvGraphicFramePr>
          <p:cNvPr id="7" name="Table 9">
            <a:extLst>
              <a:ext uri="{FF2B5EF4-FFF2-40B4-BE49-F238E27FC236}">
                <a16:creationId xmlns:a16="http://schemas.microsoft.com/office/drawing/2014/main" id="{13EFDDF9-AE4D-B249-A5DE-6F71F2001D8E}"/>
              </a:ext>
            </a:extLst>
          </p:cNvPr>
          <p:cNvGraphicFramePr>
            <a:graphicFrameLocks noGrp="1"/>
          </p:cNvGraphicFramePr>
          <p:nvPr>
            <p:extLst>
              <p:ext uri="{D42A27DB-BD31-4B8C-83A1-F6EECF244321}">
                <p14:modId xmlns:p14="http://schemas.microsoft.com/office/powerpoint/2010/main" val="3366932378"/>
              </p:ext>
            </p:extLst>
          </p:nvPr>
        </p:nvGraphicFramePr>
        <p:xfrm>
          <a:off x="684212" y="1714500"/>
          <a:ext cx="9021187" cy="4229099"/>
        </p:xfrm>
        <a:graphic>
          <a:graphicData uri="http://schemas.openxmlformats.org/drawingml/2006/table">
            <a:tbl>
              <a:tblPr firstRow="1" bandRow="1">
                <a:tableStyleId>{5A111915-BE36-4E01-A7E5-04B1672EAD32}</a:tableStyleId>
              </a:tblPr>
              <a:tblGrid>
                <a:gridCol w="3545299">
                  <a:extLst>
                    <a:ext uri="{9D8B030D-6E8A-4147-A177-3AD203B41FA5}">
                      <a16:colId xmlns:a16="http://schemas.microsoft.com/office/drawing/2014/main" val="1494945882"/>
                    </a:ext>
                  </a:extLst>
                </a:gridCol>
                <a:gridCol w="1825296">
                  <a:extLst>
                    <a:ext uri="{9D8B030D-6E8A-4147-A177-3AD203B41FA5}">
                      <a16:colId xmlns:a16="http://schemas.microsoft.com/office/drawing/2014/main" val="2628802607"/>
                    </a:ext>
                  </a:extLst>
                </a:gridCol>
                <a:gridCol w="1825296">
                  <a:extLst>
                    <a:ext uri="{9D8B030D-6E8A-4147-A177-3AD203B41FA5}">
                      <a16:colId xmlns:a16="http://schemas.microsoft.com/office/drawing/2014/main" val="357430945"/>
                    </a:ext>
                  </a:extLst>
                </a:gridCol>
                <a:gridCol w="1825296">
                  <a:extLst>
                    <a:ext uri="{9D8B030D-6E8A-4147-A177-3AD203B41FA5}">
                      <a16:colId xmlns:a16="http://schemas.microsoft.com/office/drawing/2014/main" val="1689348762"/>
                    </a:ext>
                  </a:extLst>
                </a:gridCol>
              </a:tblGrid>
              <a:tr h="604157">
                <a:tc>
                  <a:txBody>
                    <a:bodyPr/>
                    <a:lstStyle/>
                    <a:p>
                      <a:pPr algn="l"/>
                      <a:r>
                        <a:rPr lang="en-GB" sz="2000" b="1" dirty="0">
                          <a:solidFill>
                            <a:schemeClr val="accent1"/>
                          </a:solidFill>
                          <a:latin typeface="+mn-lt"/>
                        </a:rPr>
                        <a:t>2024</a:t>
                      </a:r>
                    </a:p>
                  </a:txBody>
                  <a:tcPr anchor="ctr">
                    <a:lnL w="6350" cap="flat" cmpd="sng" algn="ctr">
                      <a:noFill/>
                      <a:prstDash val="solid"/>
                      <a:miter lim="800000"/>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Cost</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Late Crimes</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Late Officers</a:t>
                      </a: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Random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$70M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1,242</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6,114</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Highest Crime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$51M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827</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4,152</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623794"/>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K-Means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$37M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635</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3,138</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Present Day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$48M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836</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4,094</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Deterministic Optimization</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$29M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513</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2,482</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652673"/>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Adaptive Optimization</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$15M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234</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1,152</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00698E"/>
                    </a:solidFill>
                  </a:tcPr>
                </a:tc>
                <a:extLst>
                  <a:ext uri="{0D108BD9-81ED-4DB2-BD59-A6C34878D82A}">
                    <a16:rowId xmlns:a16="http://schemas.microsoft.com/office/drawing/2014/main" val="169142718"/>
                  </a:ext>
                </a:extLst>
              </a:tr>
            </a:tbl>
          </a:graphicData>
        </a:graphic>
      </p:graphicFrame>
    </p:spTree>
    <p:extLst>
      <p:ext uri="{BB962C8B-B14F-4D97-AF65-F5344CB8AC3E}">
        <p14:creationId xmlns:p14="http://schemas.microsoft.com/office/powerpoint/2010/main" val="262650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16875-2C5F-F04A-D934-D71060146594}"/>
            </a:ext>
          </a:extLst>
        </p:cNvPr>
        <p:cNvGrpSpPr/>
        <p:nvPr/>
      </p:nvGrpSpPr>
      <p:grpSpPr>
        <a:xfrm>
          <a:off x="0" y="0"/>
          <a:ext cx="0" cy="0"/>
          <a:chOff x="0" y="0"/>
          <a:chExt cx="0" cy="0"/>
        </a:xfrm>
      </p:grpSpPr>
      <p:sp>
        <p:nvSpPr>
          <p:cNvPr id="30" name="Title 29">
            <a:extLst>
              <a:ext uri="{FF2B5EF4-FFF2-40B4-BE49-F238E27FC236}">
                <a16:creationId xmlns:a16="http://schemas.microsoft.com/office/drawing/2014/main" id="{E4AC145B-86DB-F63A-C049-45D948D022A8}"/>
              </a:ext>
            </a:extLst>
          </p:cNvPr>
          <p:cNvSpPr>
            <a:spLocks noGrp="1"/>
          </p:cNvSpPr>
          <p:nvPr>
            <p:ph type="title"/>
          </p:nvPr>
        </p:nvSpPr>
        <p:spPr>
          <a:xfrm>
            <a:off x="685800" y="303166"/>
            <a:ext cx="9149316" cy="1134949"/>
          </a:xfrm>
        </p:spPr>
        <p:txBody>
          <a:bodyPr/>
          <a:lstStyle/>
          <a:p>
            <a:r>
              <a:rPr lang="en-GB" dirty="0"/>
              <a:t>RESULTS (3 Stations w/ COVID Scenarios)</a:t>
            </a:r>
          </a:p>
        </p:txBody>
      </p:sp>
      <p:sp>
        <p:nvSpPr>
          <p:cNvPr id="3" name="Footer Placeholder 2">
            <a:extLst>
              <a:ext uri="{FF2B5EF4-FFF2-40B4-BE49-F238E27FC236}">
                <a16:creationId xmlns:a16="http://schemas.microsoft.com/office/drawing/2014/main" id="{BB780D53-A0EE-CC68-5A59-5FE5AFB83B84}"/>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356BF63-6261-C94B-C545-D8295DD59190}"/>
              </a:ext>
            </a:extLst>
          </p:cNvPr>
          <p:cNvSpPr>
            <a:spLocks noGrp="1"/>
          </p:cNvSpPr>
          <p:nvPr>
            <p:ph type="sldNum" sz="quarter" idx="11"/>
          </p:nvPr>
        </p:nvSpPr>
        <p:spPr/>
        <p:txBody>
          <a:bodyPr/>
          <a:lstStyle/>
          <a:p>
            <a:fld id="{3A74F2AC-1E9A-41D4-8B35-A069FB343260}" type="slidenum">
              <a:rPr lang="en-GB" smtClean="0"/>
              <a:pPr/>
              <a:t>12</a:t>
            </a:fld>
            <a:endParaRPr lang="en-GB"/>
          </a:p>
        </p:txBody>
      </p:sp>
      <p:graphicFrame>
        <p:nvGraphicFramePr>
          <p:cNvPr id="7" name="Table 9">
            <a:extLst>
              <a:ext uri="{FF2B5EF4-FFF2-40B4-BE49-F238E27FC236}">
                <a16:creationId xmlns:a16="http://schemas.microsoft.com/office/drawing/2014/main" id="{D295EB77-34AF-A5C0-C99E-42EC29797B36}"/>
              </a:ext>
            </a:extLst>
          </p:cNvPr>
          <p:cNvGraphicFramePr>
            <a:graphicFrameLocks noGrp="1"/>
          </p:cNvGraphicFramePr>
          <p:nvPr>
            <p:extLst>
              <p:ext uri="{D42A27DB-BD31-4B8C-83A1-F6EECF244321}">
                <p14:modId xmlns:p14="http://schemas.microsoft.com/office/powerpoint/2010/main" val="615205126"/>
              </p:ext>
            </p:extLst>
          </p:nvPr>
        </p:nvGraphicFramePr>
        <p:xfrm>
          <a:off x="684212" y="1714500"/>
          <a:ext cx="9021187" cy="4229099"/>
        </p:xfrm>
        <a:graphic>
          <a:graphicData uri="http://schemas.openxmlformats.org/drawingml/2006/table">
            <a:tbl>
              <a:tblPr firstRow="1" bandRow="1">
                <a:tableStyleId>{5A111915-BE36-4E01-A7E5-04B1672EAD32}</a:tableStyleId>
              </a:tblPr>
              <a:tblGrid>
                <a:gridCol w="3545299">
                  <a:extLst>
                    <a:ext uri="{9D8B030D-6E8A-4147-A177-3AD203B41FA5}">
                      <a16:colId xmlns:a16="http://schemas.microsoft.com/office/drawing/2014/main" val="1494945882"/>
                    </a:ext>
                  </a:extLst>
                </a:gridCol>
                <a:gridCol w="1825296">
                  <a:extLst>
                    <a:ext uri="{9D8B030D-6E8A-4147-A177-3AD203B41FA5}">
                      <a16:colId xmlns:a16="http://schemas.microsoft.com/office/drawing/2014/main" val="2628802607"/>
                    </a:ext>
                  </a:extLst>
                </a:gridCol>
                <a:gridCol w="1825296">
                  <a:extLst>
                    <a:ext uri="{9D8B030D-6E8A-4147-A177-3AD203B41FA5}">
                      <a16:colId xmlns:a16="http://schemas.microsoft.com/office/drawing/2014/main" val="357430945"/>
                    </a:ext>
                  </a:extLst>
                </a:gridCol>
                <a:gridCol w="1825296">
                  <a:extLst>
                    <a:ext uri="{9D8B030D-6E8A-4147-A177-3AD203B41FA5}">
                      <a16:colId xmlns:a16="http://schemas.microsoft.com/office/drawing/2014/main" val="1689348762"/>
                    </a:ext>
                  </a:extLst>
                </a:gridCol>
              </a:tblGrid>
              <a:tr h="604157">
                <a:tc>
                  <a:txBody>
                    <a:bodyPr/>
                    <a:lstStyle/>
                    <a:p>
                      <a:pPr algn="l"/>
                      <a:r>
                        <a:rPr lang="en-GB" sz="2000" b="1" dirty="0">
                          <a:solidFill>
                            <a:schemeClr val="accent1"/>
                          </a:solidFill>
                          <a:latin typeface="+mn-lt"/>
                        </a:rPr>
                        <a:t>2024</a:t>
                      </a:r>
                    </a:p>
                  </a:txBody>
                  <a:tcPr anchor="ctr">
                    <a:lnL w="6350" cap="flat" cmpd="sng" algn="ctr">
                      <a:noFill/>
                      <a:prstDash val="solid"/>
                      <a:miter lim="800000"/>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Cost</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Late Crimes</a:t>
                      </a:r>
                    </a:p>
                  </a:txBody>
                  <a:tcPr anchor="ctr">
                    <a:lnL>
                      <a:noFill/>
                    </a:lnL>
                    <a:lnR>
                      <a:noFill/>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accent1"/>
                          </a:solidFill>
                          <a:effectLst/>
                          <a:uLnTx/>
                          <a:uFillTx/>
                          <a:latin typeface="+mn-lt"/>
                          <a:ea typeface="+mn-ea"/>
                          <a:cs typeface="+mn-cs"/>
                        </a:rPr>
                        <a:t>Late Officers</a:t>
                      </a:r>
                    </a:p>
                  </a:txBody>
                  <a:tcPr anchor="ctr">
                    <a:lnL>
                      <a:noFill/>
                    </a:lnL>
                    <a:lnR w="6350" cap="flat" cmpd="sng" algn="ctr">
                      <a:noFill/>
                      <a:prstDash val="solid"/>
                      <a:miter lim="800000"/>
                    </a:lnR>
                    <a:lnT w="6350" cap="flat" cmpd="sng" algn="ctr">
                      <a:noFill/>
                      <a:prstDash val="solid"/>
                      <a:miter lim="800000"/>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313846"/>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Random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$70M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1,238</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6,102</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393638"/>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Highest Crime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$50M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828</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4,130</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623794"/>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K-Means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$37M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630</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3,114</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576967"/>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Present Day Baseline</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$47M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831</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333132"/>
                          </a:solidFill>
                          <a:effectLst/>
                          <a:uLnTx/>
                          <a:uFillTx/>
                          <a:latin typeface="Franklin Gothic Book"/>
                          <a:ea typeface="+mn-ea"/>
                          <a:cs typeface="+mn-cs"/>
                        </a:rPr>
                        <a:t>4,062</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140725"/>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lumMod val="95000"/>
                            </a:schemeClr>
                          </a:solidFill>
                          <a:effectLst/>
                          <a:uLnTx/>
                          <a:uFillTx/>
                          <a:latin typeface="Franklin Gothic Book"/>
                          <a:ea typeface="+mn-ea"/>
                          <a:cs typeface="+mn-cs"/>
                        </a:rPr>
                        <a:t>Deterministic </a:t>
                      </a:r>
                      <a:r>
                        <a:rPr kumimoji="0" lang="en-GB" sz="1800" b="0" i="0" u="none" strike="noStrike" kern="1200" cap="none" spc="0" normalizeH="0" baseline="0" noProof="0" dirty="0">
                          <a:ln>
                            <a:noFill/>
                          </a:ln>
                          <a:solidFill>
                            <a:schemeClr val="bg1"/>
                          </a:solidFill>
                          <a:effectLst/>
                          <a:uLnTx/>
                          <a:uFillTx/>
                          <a:latin typeface="Franklin Gothic Book"/>
                          <a:ea typeface="+mn-ea"/>
                          <a:cs typeface="+mn-cs"/>
                        </a:rPr>
                        <a:t>Optimization</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lumMod val="95000"/>
                            </a:schemeClr>
                          </a:solidFill>
                          <a:effectLst/>
                          <a:uLnTx/>
                          <a:uFillTx/>
                          <a:latin typeface="Franklin Gothic Book"/>
                          <a:ea typeface="+mn-ea"/>
                          <a:cs typeface="+mn-cs"/>
                        </a:rPr>
                        <a:t>$</a:t>
                      </a:r>
                      <a:r>
                        <a:rPr lang="en-GB" noProof="0" dirty="0">
                          <a:solidFill>
                            <a:schemeClr val="bg1">
                              <a:lumMod val="95000"/>
                            </a:schemeClr>
                          </a:solidFill>
                        </a:rPr>
                        <a:t>27M</a:t>
                      </a:r>
                      <a:endParaRPr kumimoji="0" lang="en-GB" sz="1800" b="0" i="0" u="none" strike="noStrike" kern="1200" cap="none" spc="0" normalizeH="0" baseline="0" noProof="0" dirty="0">
                        <a:ln>
                          <a:noFill/>
                        </a:ln>
                        <a:solidFill>
                          <a:schemeClr val="bg1">
                            <a:lumMod val="95000"/>
                          </a:schemeClr>
                        </a:solidFill>
                        <a:effectLst/>
                        <a:uLnTx/>
                        <a:uFillTx/>
                        <a:latin typeface="Franklin Gothic Book"/>
                        <a:ea typeface="+mn-ea"/>
                        <a:cs typeface="+mn-cs"/>
                      </a:endParaRP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lumMod val="95000"/>
                            </a:schemeClr>
                          </a:solidFill>
                          <a:effectLst/>
                          <a:uLnTx/>
                          <a:uFillTx/>
                          <a:latin typeface="Franklin Gothic Book"/>
                          <a:ea typeface="+mn-ea"/>
                          <a:cs typeface="+mn-cs"/>
                        </a:rPr>
                        <a:t>464</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bg1">
                              <a:lumMod val="95000"/>
                            </a:schemeClr>
                          </a:solidFill>
                          <a:effectLst/>
                          <a:uLnTx/>
                          <a:uFillTx/>
                          <a:latin typeface="Franklin Gothic Book"/>
                          <a:ea typeface="+mn-ea"/>
                          <a:cs typeface="+mn-cs"/>
                        </a:rPr>
                        <a:t>2,280</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12700" cap="flat" cmpd="sng" algn="ctr">
                      <a:solidFill>
                        <a:schemeClr val="tx1">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0698E"/>
                    </a:solidFill>
                  </a:tcPr>
                </a:tc>
                <a:extLst>
                  <a:ext uri="{0D108BD9-81ED-4DB2-BD59-A6C34878D82A}">
                    <a16:rowId xmlns:a16="http://schemas.microsoft.com/office/drawing/2014/main" val="2470652673"/>
                  </a:ext>
                </a:extLst>
              </a:tr>
              <a:tr h="6041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lumMod val="50000"/>
                            </a:schemeClr>
                          </a:solidFill>
                          <a:effectLst/>
                          <a:uLnTx/>
                          <a:uFillTx/>
                          <a:latin typeface="Franklin Gothic Book"/>
                          <a:ea typeface="+mn-ea"/>
                          <a:cs typeface="+mn-cs"/>
                        </a:rPr>
                        <a:t>Adaptive Optimization</a:t>
                      </a:r>
                    </a:p>
                  </a:txBody>
                  <a:tcPr anchor="ctr">
                    <a:lnL w="6350" cap="flat" cmpd="sng" algn="ctr">
                      <a:noFill/>
                      <a:prstDash val="solid"/>
                      <a:miter lim="800000"/>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lumMod val="50000"/>
                            </a:schemeClr>
                          </a:solidFill>
                          <a:effectLst/>
                          <a:uLnTx/>
                          <a:uFillTx/>
                          <a:latin typeface="Franklin Gothic Book"/>
                          <a:ea typeface="+mn-ea"/>
                          <a:cs typeface="+mn-cs"/>
                        </a:rPr>
                        <a:t>$31M</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lumMod val="50000"/>
                            </a:schemeClr>
                          </a:solidFill>
                          <a:effectLst/>
                          <a:uLnTx/>
                          <a:uFillTx/>
                          <a:latin typeface="Franklin Gothic Book"/>
                          <a:ea typeface="+mn-ea"/>
                          <a:cs typeface="+mn-cs"/>
                        </a:rPr>
                        <a:t>526</a:t>
                      </a:r>
                    </a:p>
                  </a:txBody>
                  <a:tcPr anchor="ctr">
                    <a:lnL>
                      <a:noFill/>
                    </a:lnL>
                    <a:lnR>
                      <a:noFill/>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1">
                              <a:lumMod val="50000"/>
                            </a:schemeClr>
                          </a:solidFill>
                          <a:effectLst/>
                          <a:uLnTx/>
                          <a:uFillTx/>
                          <a:latin typeface="Franklin Gothic Book"/>
                          <a:ea typeface="+mn-ea"/>
                          <a:cs typeface="+mn-cs"/>
                        </a:rPr>
                        <a:t>2,640</a:t>
                      </a:r>
                    </a:p>
                  </a:txBody>
                  <a:tcPr anchor="ctr">
                    <a:lnL>
                      <a:noFill/>
                    </a:lnL>
                    <a:lnR w="6350" cap="flat" cmpd="sng" algn="ctr">
                      <a:noFill/>
                      <a:prstDash val="solid"/>
                      <a:miter lim="800000"/>
                    </a:lnR>
                    <a:lnT w="12700" cap="flat" cmpd="sng" algn="ctr">
                      <a:solidFill>
                        <a:schemeClr val="tx1">
                          <a:lumMod val="10000"/>
                          <a:lumOff val="90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9142718"/>
                  </a:ext>
                </a:extLst>
              </a:tr>
            </a:tbl>
          </a:graphicData>
        </a:graphic>
      </p:graphicFrame>
    </p:spTree>
    <p:extLst>
      <p:ext uri="{BB962C8B-B14F-4D97-AF65-F5344CB8AC3E}">
        <p14:creationId xmlns:p14="http://schemas.microsoft.com/office/powerpoint/2010/main" val="1563791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1123F-6DFB-5894-091F-25B3598FE9F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BE11579-90B3-58FD-A2DD-86797A1B109A}"/>
              </a:ext>
            </a:extLst>
          </p:cNvPr>
          <p:cNvSpPr>
            <a:spLocks noGrp="1"/>
          </p:cNvSpPr>
          <p:nvPr>
            <p:ph type="title"/>
          </p:nvPr>
        </p:nvSpPr>
        <p:spPr>
          <a:xfrm>
            <a:off x="685800" y="303166"/>
            <a:ext cx="8977313" cy="1134949"/>
          </a:xfrm>
        </p:spPr>
        <p:txBody>
          <a:bodyPr/>
          <a:lstStyle/>
          <a:p>
            <a:r>
              <a:rPr lang="en-GB" dirty="0"/>
              <a:t>2024 Models for 3 Stations</a:t>
            </a:r>
          </a:p>
        </p:txBody>
      </p:sp>
      <p:sp>
        <p:nvSpPr>
          <p:cNvPr id="11" name="Text Placeholder 10">
            <a:extLst>
              <a:ext uri="{FF2B5EF4-FFF2-40B4-BE49-F238E27FC236}">
                <a16:creationId xmlns:a16="http://schemas.microsoft.com/office/drawing/2014/main" id="{F8391250-033D-2330-8CE6-6FCBE622FA31}"/>
              </a:ext>
            </a:extLst>
          </p:cNvPr>
          <p:cNvSpPr>
            <a:spLocks noGrp="1"/>
          </p:cNvSpPr>
          <p:nvPr>
            <p:ph type="body" sz="quarter" idx="27"/>
          </p:nvPr>
        </p:nvSpPr>
        <p:spPr/>
        <p:txBody>
          <a:bodyPr>
            <a:normAutofit/>
          </a:bodyPr>
          <a:lstStyle/>
          <a:p>
            <a:r>
              <a:rPr lang="en-US" b="1" dirty="0"/>
              <a:t>Current Baseline:</a:t>
            </a:r>
            <a:r>
              <a:rPr lang="en-US" dirty="0"/>
              <a:t> Lowest on time node coverage and worst performance.</a:t>
            </a:r>
          </a:p>
          <a:p>
            <a:r>
              <a:rPr lang="en-US" b="1" dirty="0"/>
              <a:t>K-Means:</a:t>
            </a:r>
            <a:r>
              <a:rPr lang="en-US" dirty="0"/>
              <a:t> Has very high on time node coverage</a:t>
            </a:r>
          </a:p>
          <a:p>
            <a:r>
              <a:rPr lang="en-US" b="1" dirty="0"/>
              <a:t>Deterministic:</a:t>
            </a:r>
            <a:r>
              <a:rPr lang="en-US" dirty="0"/>
              <a:t> Focuses on high-crimes, outperforming K-Means and demonstrating mere coverage isn’t necessarily optimal</a:t>
            </a:r>
          </a:p>
          <a:p>
            <a:r>
              <a:rPr lang="en-US" b="1" dirty="0"/>
              <a:t>Adaptive:</a:t>
            </a:r>
            <a:r>
              <a:rPr lang="en-US" dirty="0"/>
              <a:t> Achieves the best overall performance with high coverage</a:t>
            </a:r>
            <a:endParaRPr lang="en-GB" dirty="0">
              <a:solidFill>
                <a:schemeClr val="bg1"/>
              </a:solidFill>
              <a:latin typeface="Franklin Gothic Book"/>
            </a:endParaRPr>
          </a:p>
        </p:txBody>
      </p:sp>
      <p:sp>
        <p:nvSpPr>
          <p:cNvPr id="24" name="Footer Placeholder 23">
            <a:extLst>
              <a:ext uri="{FF2B5EF4-FFF2-40B4-BE49-F238E27FC236}">
                <a16:creationId xmlns:a16="http://schemas.microsoft.com/office/drawing/2014/main" id="{BF744FFD-13A4-6134-4DFC-BF17910E0159}"/>
              </a:ext>
            </a:extLst>
          </p:cNvPr>
          <p:cNvSpPr>
            <a:spLocks noGrp="1"/>
          </p:cNvSpPr>
          <p:nvPr>
            <p:ph type="ftr" sz="quarter" idx="28"/>
          </p:nvPr>
        </p:nvSpPr>
        <p:spPr/>
        <p:txBody>
          <a:bodyPr/>
          <a:lstStyle/>
          <a:p>
            <a:endParaRPr lang="en-GB" dirty="0"/>
          </a:p>
        </p:txBody>
      </p:sp>
      <p:sp>
        <p:nvSpPr>
          <p:cNvPr id="25" name="Slide Number Placeholder 24">
            <a:extLst>
              <a:ext uri="{FF2B5EF4-FFF2-40B4-BE49-F238E27FC236}">
                <a16:creationId xmlns:a16="http://schemas.microsoft.com/office/drawing/2014/main" id="{5B34094A-3E40-F2D9-4C8A-1B0B46DBD605}"/>
              </a:ext>
            </a:extLst>
          </p:cNvPr>
          <p:cNvSpPr>
            <a:spLocks noGrp="1"/>
          </p:cNvSpPr>
          <p:nvPr>
            <p:ph type="sldNum" sz="quarter" idx="29"/>
          </p:nvPr>
        </p:nvSpPr>
        <p:spPr/>
        <p:txBody>
          <a:bodyPr/>
          <a:lstStyle/>
          <a:p>
            <a:fld id="{3A74F2AC-1E9A-41D4-8B35-A069FB343260}" type="slidenum">
              <a:rPr lang="en-GB" smtClean="0"/>
              <a:pPr/>
              <a:t>13</a:t>
            </a:fld>
            <a:endParaRPr lang="en-GB"/>
          </a:p>
        </p:txBody>
      </p:sp>
      <p:pic>
        <p:nvPicPr>
          <p:cNvPr id="12" name="Picture Placeholder 4">
            <a:extLst>
              <a:ext uri="{FF2B5EF4-FFF2-40B4-BE49-F238E27FC236}">
                <a16:creationId xmlns:a16="http://schemas.microsoft.com/office/drawing/2014/main" id="{A73AE58D-EC4B-A717-A584-1B6362D2BFFA}"/>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p:blipFill>
        <p:spPr>
          <a:xfrm>
            <a:off x="693738" y="1714500"/>
            <a:ext cx="3440112" cy="1998663"/>
          </a:xfrm>
        </p:spPr>
      </p:pic>
      <p:pic>
        <p:nvPicPr>
          <p:cNvPr id="17" name="Picture Placeholder 20">
            <a:extLst>
              <a:ext uri="{FF2B5EF4-FFF2-40B4-BE49-F238E27FC236}">
                <a16:creationId xmlns:a16="http://schemas.microsoft.com/office/drawing/2014/main" id="{0EFAF425-828E-44CB-6348-F0808567EE17}"/>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1634" r="1634"/>
          <a:stretch/>
        </p:blipFill>
        <p:spPr>
          <a:xfrm>
            <a:off x="4379913" y="1714500"/>
            <a:ext cx="3440112" cy="1998663"/>
          </a:xfrm>
        </p:spPr>
      </p:pic>
      <p:pic>
        <p:nvPicPr>
          <p:cNvPr id="18" name="Picture Placeholder 18">
            <a:extLst>
              <a:ext uri="{FF2B5EF4-FFF2-40B4-BE49-F238E27FC236}">
                <a16:creationId xmlns:a16="http://schemas.microsoft.com/office/drawing/2014/main" id="{B53A265C-FD2D-6409-734D-FCEF9BAC436F}"/>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p:blipFill>
        <p:spPr>
          <a:xfrm>
            <a:off x="684213" y="3944938"/>
            <a:ext cx="3440112" cy="1998662"/>
          </a:xfrm>
        </p:spPr>
      </p:pic>
      <p:pic>
        <p:nvPicPr>
          <p:cNvPr id="19" name="Picture Placeholder 16">
            <a:extLst>
              <a:ext uri="{FF2B5EF4-FFF2-40B4-BE49-F238E27FC236}">
                <a16:creationId xmlns:a16="http://schemas.microsoft.com/office/drawing/2014/main" id="{5F4F5B45-2DA8-C824-BAE2-C7FD42F3ED55}"/>
              </a:ext>
            </a:extLst>
          </p:cNvPr>
          <p:cNvPicPr>
            <a:picLocks noGrp="1" noChangeAspect="1"/>
          </p:cNvPicPr>
          <p:nvPr>
            <p:ph type="pic" sz="quarter" idx="26"/>
          </p:nvPr>
        </p:nvPicPr>
        <p:blipFill>
          <a:blip r:embed="rId5">
            <a:extLst>
              <a:ext uri="{28A0092B-C50C-407E-A947-70E740481C1C}">
                <a14:useLocalDpi xmlns:a14="http://schemas.microsoft.com/office/drawing/2010/main" val="0"/>
              </a:ext>
            </a:extLst>
          </a:blip>
          <a:srcRect/>
          <a:stretch/>
        </p:blipFill>
        <p:spPr>
          <a:xfrm>
            <a:off x="4370388" y="3944938"/>
            <a:ext cx="3440112" cy="1998662"/>
          </a:xfrm>
        </p:spPr>
      </p:pic>
      <p:pic>
        <p:nvPicPr>
          <p:cNvPr id="9" name="Picture 8" descr="A map of a police station&#10;&#10;Description automatically generated">
            <a:extLst>
              <a:ext uri="{FF2B5EF4-FFF2-40B4-BE49-F238E27FC236}">
                <a16:creationId xmlns:a16="http://schemas.microsoft.com/office/drawing/2014/main" id="{1BF4DC7F-A889-4E4A-AA77-AA7F3B7C5B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0389" y="1669889"/>
            <a:ext cx="3449636" cy="2043274"/>
          </a:xfrm>
          <a:prstGeom prst="rect">
            <a:avLst/>
          </a:prstGeom>
        </p:spPr>
      </p:pic>
      <p:sp>
        <p:nvSpPr>
          <p:cNvPr id="10" name="TextBox 9">
            <a:extLst>
              <a:ext uri="{FF2B5EF4-FFF2-40B4-BE49-F238E27FC236}">
                <a16:creationId xmlns:a16="http://schemas.microsoft.com/office/drawing/2014/main" id="{62CD38B0-2D98-E5AE-5D4A-412557FC6F78}"/>
              </a:ext>
            </a:extLst>
          </p:cNvPr>
          <p:cNvSpPr txBox="1"/>
          <p:nvPr/>
        </p:nvSpPr>
        <p:spPr>
          <a:xfrm>
            <a:off x="1356358" y="3645939"/>
            <a:ext cx="2114872" cy="276999"/>
          </a:xfrm>
          <a:prstGeom prst="rect">
            <a:avLst/>
          </a:prstGeom>
          <a:noFill/>
        </p:spPr>
        <p:txBody>
          <a:bodyPr wrap="square" rtlCol="0">
            <a:spAutoFit/>
          </a:bodyPr>
          <a:lstStyle/>
          <a:p>
            <a:pPr algn="ctr"/>
            <a:r>
              <a:rPr lang="en-US" sz="1200" dirty="0"/>
              <a:t>Figure 1: Current Baseline</a:t>
            </a:r>
          </a:p>
        </p:txBody>
      </p:sp>
      <p:sp>
        <p:nvSpPr>
          <p:cNvPr id="13" name="TextBox 12">
            <a:extLst>
              <a:ext uri="{FF2B5EF4-FFF2-40B4-BE49-F238E27FC236}">
                <a16:creationId xmlns:a16="http://schemas.microsoft.com/office/drawing/2014/main" id="{D5D47398-C6DA-40A2-343F-345DDC090B8E}"/>
              </a:ext>
            </a:extLst>
          </p:cNvPr>
          <p:cNvSpPr txBox="1"/>
          <p:nvPr/>
        </p:nvSpPr>
        <p:spPr>
          <a:xfrm>
            <a:off x="5042533" y="3645939"/>
            <a:ext cx="2114872" cy="276999"/>
          </a:xfrm>
          <a:prstGeom prst="rect">
            <a:avLst/>
          </a:prstGeom>
          <a:noFill/>
        </p:spPr>
        <p:txBody>
          <a:bodyPr wrap="square" rtlCol="0">
            <a:spAutoFit/>
          </a:bodyPr>
          <a:lstStyle/>
          <a:p>
            <a:pPr algn="ctr"/>
            <a:r>
              <a:rPr lang="en-US" sz="1200" dirty="0"/>
              <a:t>Figure 2: K-Means Baseline</a:t>
            </a:r>
          </a:p>
        </p:txBody>
      </p:sp>
      <p:sp>
        <p:nvSpPr>
          <p:cNvPr id="14" name="TextBox 13">
            <a:extLst>
              <a:ext uri="{FF2B5EF4-FFF2-40B4-BE49-F238E27FC236}">
                <a16:creationId xmlns:a16="http://schemas.microsoft.com/office/drawing/2014/main" id="{C5C94791-1B97-19EF-10A0-CE5A1A6FBD81}"/>
              </a:ext>
            </a:extLst>
          </p:cNvPr>
          <p:cNvSpPr txBox="1"/>
          <p:nvPr/>
        </p:nvSpPr>
        <p:spPr>
          <a:xfrm>
            <a:off x="1353635" y="5880215"/>
            <a:ext cx="2114872" cy="276999"/>
          </a:xfrm>
          <a:prstGeom prst="rect">
            <a:avLst/>
          </a:prstGeom>
          <a:noFill/>
        </p:spPr>
        <p:txBody>
          <a:bodyPr wrap="square" rtlCol="0">
            <a:spAutoFit/>
          </a:bodyPr>
          <a:lstStyle/>
          <a:p>
            <a:pPr algn="ctr"/>
            <a:r>
              <a:rPr lang="en-US" sz="1200" dirty="0"/>
              <a:t>Figure 3: Deterministic</a:t>
            </a:r>
          </a:p>
        </p:txBody>
      </p:sp>
      <p:sp>
        <p:nvSpPr>
          <p:cNvPr id="15" name="TextBox 14">
            <a:extLst>
              <a:ext uri="{FF2B5EF4-FFF2-40B4-BE49-F238E27FC236}">
                <a16:creationId xmlns:a16="http://schemas.microsoft.com/office/drawing/2014/main" id="{299D2E1D-D776-ED5A-3346-5F876D891D3D}"/>
              </a:ext>
            </a:extLst>
          </p:cNvPr>
          <p:cNvSpPr txBox="1"/>
          <p:nvPr/>
        </p:nvSpPr>
        <p:spPr>
          <a:xfrm>
            <a:off x="5039810" y="5880215"/>
            <a:ext cx="2114872" cy="276999"/>
          </a:xfrm>
          <a:prstGeom prst="rect">
            <a:avLst/>
          </a:prstGeom>
          <a:noFill/>
        </p:spPr>
        <p:txBody>
          <a:bodyPr wrap="square" rtlCol="0">
            <a:spAutoFit/>
          </a:bodyPr>
          <a:lstStyle/>
          <a:p>
            <a:pPr algn="ctr"/>
            <a:r>
              <a:rPr lang="en-US" sz="1200" dirty="0"/>
              <a:t>Figure 4: Adaptive</a:t>
            </a:r>
          </a:p>
        </p:txBody>
      </p:sp>
    </p:spTree>
    <p:extLst>
      <p:ext uri="{BB962C8B-B14F-4D97-AF65-F5344CB8AC3E}">
        <p14:creationId xmlns:p14="http://schemas.microsoft.com/office/powerpoint/2010/main" val="131359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C74D-C7AF-980E-74F8-1C92BB59A100}"/>
            </a:ext>
          </a:extLst>
        </p:cNvPr>
        <p:cNvGrpSpPr/>
        <p:nvPr/>
      </p:nvGrpSpPr>
      <p:grpSpPr>
        <a:xfrm>
          <a:off x="0" y="0"/>
          <a:ext cx="0" cy="0"/>
          <a:chOff x="0" y="0"/>
          <a:chExt cx="0" cy="0"/>
        </a:xfrm>
      </p:grpSpPr>
      <p:sp>
        <p:nvSpPr>
          <p:cNvPr id="10" name="Text Placeholder 9">
            <a:extLst>
              <a:ext uri="{FF2B5EF4-FFF2-40B4-BE49-F238E27FC236}">
                <a16:creationId xmlns:a16="http://schemas.microsoft.com/office/drawing/2014/main" id="{11CB56D8-1E37-54FF-CEF4-C3E3FA2DF22F}"/>
              </a:ext>
            </a:extLst>
          </p:cNvPr>
          <p:cNvSpPr>
            <a:spLocks noGrp="1"/>
          </p:cNvSpPr>
          <p:nvPr>
            <p:ph type="body" idx="1"/>
          </p:nvPr>
        </p:nvSpPr>
        <p:spPr/>
        <p:txBody>
          <a:bodyPr>
            <a:normAutofit/>
          </a:bodyPr>
          <a:lstStyle/>
          <a:p>
            <a:r>
              <a:rPr lang="en-GB" dirty="0"/>
              <a:t>S</a:t>
            </a:r>
            <a:r>
              <a:rPr lang="en-US" dirty="0"/>
              <a:t>trength of Adaptive Model and Optimization</a:t>
            </a:r>
            <a:endParaRPr lang="en-GB" dirty="0"/>
          </a:p>
          <a:p>
            <a:endParaRPr lang="en-GB" dirty="0"/>
          </a:p>
        </p:txBody>
      </p:sp>
      <p:sp>
        <p:nvSpPr>
          <p:cNvPr id="11" name="Content Placeholder 10">
            <a:extLst>
              <a:ext uri="{FF2B5EF4-FFF2-40B4-BE49-F238E27FC236}">
                <a16:creationId xmlns:a16="http://schemas.microsoft.com/office/drawing/2014/main" id="{37ACDB6D-D4C3-C020-AEB3-3FBCF6D26B1B}"/>
              </a:ext>
            </a:extLst>
          </p:cNvPr>
          <p:cNvSpPr>
            <a:spLocks noGrp="1"/>
          </p:cNvSpPr>
          <p:nvPr>
            <p:ph sz="half" idx="2"/>
          </p:nvPr>
        </p:nvSpPr>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t>Consistent Performance</a:t>
            </a:r>
            <a:r>
              <a:rPr lang="en-US" altLang="en-US" dirty="0"/>
              <a:t>: Deterministic and adaptive models outperform all four baselines</a:t>
            </a:r>
          </a:p>
          <a:p>
            <a:pPr marL="342900" marR="0" lvl="0" indent="-342900" algn="l" defTabSz="914400" rtl="0" eaLnBrk="0" fontAlgn="base" latinLnBrk="0" hangingPunct="0">
              <a:lnSpc>
                <a:spcPct val="100000"/>
              </a:lnSpc>
              <a:spcBef>
                <a:spcPct val="0"/>
              </a:spcBef>
              <a:spcAft>
                <a:spcPct val="0"/>
              </a:spcAft>
              <a:buClrTx/>
              <a:buSzTx/>
              <a:buAutoNum type="arabicPeriod"/>
              <a:tabLst/>
            </a:pPr>
            <a:r>
              <a:rPr lang="en-US" altLang="en-US" dirty="0"/>
              <a:t>Random</a:t>
            </a:r>
          </a:p>
          <a:p>
            <a:pPr marL="342900" marR="0" lvl="0" indent="-342900" algn="l" defTabSz="914400" rtl="0" eaLnBrk="0" fontAlgn="base" latinLnBrk="0" hangingPunct="0">
              <a:lnSpc>
                <a:spcPct val="100000"/>
              </a:lnSpc>
              <a:spcBef>
                <a:spcPct val="0"/>
              </a:spcBef>
              <a:spcAft>
                <a:spcPct val="0"/>
              </a:spcAft>
              <a:buClrTx/>
              <a:buSzTx/>
              <a:buAutoNum type="arabicPeriod"/>
              <a:tabLst/>
            </a:pPr>
            <a:r>
              <a:rPr lang="en-US" altLang="en-US" dirty="0"/>
              <a:t>Top 3 crimes</a:t>
            </a:r>
          </a:p>
          <a:p>
            <a:pPr marL="342900" marR="0" lvl="0" indent="-342900" algn="l" defTabSz="914400" rtl="0" eaLnBrk="0" fontAlgn="base" latinLnBrk="0" hangingPunct="0">
              <a:lnSpc>
                <a:spcPct val="100000"/>
              </a:lnSpc>
              <a:spcBef>
                <a:spcPct val="0"/>
              </a:spcBef>
              <a:spcAft>
                <a:spcPct val="0"/>
              </a:spcAft>
              <a:buClrTx/>
              <a:buSzTx/>
              <a:buAutoNum type="arabicPeriod"/>
              <a:tabLst/>
            </a:pPr>
            <a:r>
              <a:rPr lang="en-US" altLang="en-US" dirty="0"/>
              <a:t>K-means</a:t>
            </a:r>
          </a:p>
          <a:p>
            <a:pPr marL="342900" marR="0" lvl="0" indent="-342900" algn="l" defTabSz="914400" rtl="0" eaLnBrk="0" fontAlgn="base" latinLnBrk="0" hangingPunct="0">
              <a:lnSpc>
                <a:spcPct val="100000"/>
              </a:lnSpc>
              <a:spcBef>
                <a:spcPct val="0"/>
              </a:spcBef>
              <a:spcAft>
                <a:spcPct val="0"/>
              </a:spcAft>
              <a:buClrTx/>
              <a:buSzTx/>
              <a:buAutoNum type="arabicPeriod"/>
              <a:tabLst/>
            </a:pPr>
            <a:r>
              <a:rPr lang="en-US" altLang="en-US" dirty="0"/>
              <a:t>Existing station</a:t>
            </a:r>
          </a:p>
          <a:p>
            <a:pPr marL="342900" marR="0" lvl="0" indent="-342900" algn="l" defTabSz="914400" rtl="0" eaLnBrk="0" fontAlgn="base" latinLnBrk="0" hangingPunct="0">
              <a:lnSpc>
                <a:spcPct val="100000"/>
              </a:lnSpc>
              <a:spcBef>
                <a:spcPct val="0"/>
              </a:spcBef>
              <a:spcAft>
                <a:spcPct val="0"/>
              </a:spcAft>
              <a:buClrTx/>
              <a:buSzTx/>
              <a:buAutoNum type="arabicPeriod"/>
              <a:tabLst/>
            </a:pPr>
            <a:endParaRPr lang="en-US" altLang="en-US" dirty="0"/>
          </a:p>
          <a:p>
            <a:pPr marR="0" lvl="0" algn="l" defTabSz="914400" rtl="0" eaLnBrk="0" fontAlgn="base" latinLnBrk="0" hangingPunct="0">
              <a:lnSpc>
                <a:spcPct val="100000"/>
              </a:lnSpc>
              <a:spcBef>
                <a:spcPct val="0"/>
              </a:spcBef>
              <a:spcAft>
                <a:spcPct val="0"/>
              </a:spcAft>
              <a:buClrTx/>
              <a:buSzTx/>
              <a:tabLst/>
            </a:pPr>
            <a:r>
              <a:rPr lang="en-US" altLang="en-US" b="1" dirty="0"/>
              <a:t>Adaptive Reduces Late Crimes: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By ~50% compared to deterministic</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2.5x more compared to K-Means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3.5x more compared to Top Crime Node Baseline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itle 8">
            <a:extLst>
              <a:ext uri="{FF2B5EF4-FFF2-40B4-BE49-F238E27FC236}">
                <a16:creationId xmlns:a16="http://schemas.microsoft.com/office/drawing/2014/main" id="{4553ADA4-F0F1-5A9E-D695-CA03E5599301}"/>
              </a:ext>
            </a:extLst>
          </p:cNvPr>
          <p:cNvSpPr>
            <a:spLocks noGrp="1"/>
          </p:cNvSpPr>
          <p:nvPr>
            <p:ph type="title"/>
          </p:nvPr>
        </p:nvSpPr>
        <p:spPr>
          <a:xfrm>
            <a:off x="685800" y="303166"/>
            <a:ext cx="8977313" cy="1134949"/>
          </a:xfrm>
        </p:spPr>
        <p:txBody>
          <a:bodyPr/>
          <a:lstStyle/>
          <a:p>
            <a:r>
              <a:rPr lang="en-GB" dirty="0"/>
              <a:t>Key Findings and Takeaways</a:t>
            </a:r>
          </a:p>
        </p:txBody>
      </p:sp>
      <p:sp>
        <p:nvSpPr>
          <p:cNvPr id="12" name="Text Placeholder 11">
            <a:extLst>
              <a:ext uri="{FF2B5EF4-FFF2-40B4-BE49-F238E27FC236}">
                <a16:creationId xmlns:a16="http://schemas.microsoft.com/office/drawing/2014/main" id="{7D371496-01F4-F32E-6D88-F508AAABABF4}"/>
              </a:ext>
            </a:extLst>
          </p:cNvPr>
          <p:cNvSpPr>
            <a:spLocks noGrp="1"/>
          </p:cNvSpPr>
          <p:nvPr>
            <p:ph type="body" idx="13"/>
          </p:nvPr>
        </p:nvSpPr>
        <p:spPr/>
        <p:txBody>
          <a:bodyPr>
            <a:normAutofit fontScale="92500"/>
          </a:bodyPr>
          <a:lstStyle/>
          <a:p>
            <a:r>
              <a:rPr lang="en-US" altLang="en-US" sz="1900" dirty="0">
                <a:solidFill>
                  <a:schemeClr val="accent3"/>
                </a:solidFill>
              </a:rPr>
              <a:t>Alignment Between In-Sample and Out-of-Sample Results</a:t>
            </a:r>
          </a:p>
          <a:p>
            <a:endParaRPr lang="en-GB" dirty="0">
              <a:solidFill>
                <a:schemeClr val="accent3"/>
              </a:solidFill>
            </a:endParaRPr>
          </a:p>
        </p:txBody>
      </p:sp>
      <p:sp>
        <p:nvSpPr>
          <p:cNvPr id="13" name="Content Placeholder 12">
            <a:extLst>
              <a:ext uri="{FF2B5EF4-FFF2-40B4-BE49-F238E27FC236}">
                <a16:creationId xmlns:a16="http://schemas.microsoft.com/office/drawing/2014/main" id="{C301EFE0-7AC8-80CF-7605-076F0735212A}"/>
              </a:ext>
            </a:extLst>
          </p:cNvPr>
          <p:cNvSpPr>
            <a:spLocks noGrp="1"/>
          </p:cNvSpPr>
          <p:nvPr>
            <p:ph sz="half" idx="14"/>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t>2022-23 Results</a:t>
            </a:r>
          </a:p>
          <a:p>
            <a:pPr marL="0" marR="0" lvl="0" indent="0" algn="l" defTabSz="914400" rtl="0" eaLnBrk="0" fontAlgn="base" latinLnBrk="0" hangingPunct="0">
              <a:lnSpc>
                <a:spcPct val="100000"/>
              </a:lnSpc>
              <a:spcBef>
                <a:spcPct val="0"/>
              </a:spcBef>
              <a:spcAft>
                <a:spcPct val="0"/>
              </a:spcAft>
              <a:buClrTx/>
              <a:buSzTx/>
              <a:tabLst/>
            </a:pPr>
            <a:r>
              <a:rPr lang="en-US" altLang="en-US" dirty="0"/>
              <a:t>Adaptive optimization reduced costs to of $33,945,299 and late crimes to 1,169, the lowest among all models</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tabLst/>
            </a:pPr>
            <a:r>
              <a:rPr lang="en-US" altLang="en-US" b="1" dirty="0"/>
              <a:t>2024 Results</a:t>
            </a:r>
          </a:p>
          <a:p>
            <a:pPr marL="0" marR="0" lvl="0" indent="0" algn="l" defTabSz="914400" rtl="0" eaLnBrk="0" fontAlgn="base" latinLnBrk="0" hangingPunct="0">
              <a:lnSpc>
                <a:spcPct val="100000"/>
              </a:lnSpc>
              <a:spcBef>
                <a:spcPct val="0"/>
              </a:spcBef>
              <a:spcAft>
                <a:spcPct val="0"/>
              </a:spcAft>
              <a:buClrTx/>
              <a:buSzTx/>
              <a:tabLst/>
            </a:pPr>
            <a:r>
              <a:rPr lang="en-US" altLang="en-US" dirty="0"/>
              <a:t>Adaptive optimization reduced costs to $14,508,239 and late crimes to 234, again the lowest among all models. </a:t>
            </a:r>
          </a:p>
        </p:txBody>
      </p:sp>
      <p:sp>
        <p:nvSpPr>
          <p:cNvPr id="14" name="Text Placeholder 13">
            <a:extLst>
              <a:ext uri="{FF2B5EF4-FFF2-40B4-BE49-F238E27FC236}">
                <a16:creationId xmlns:a16="http://schemas.microsoft.com/office/drawing/2014/main" id="{EEC79F81-C4A5-E0C4-F31C-92381BA44D0F}"/>
              </a:ext>
            </a:extLst>
          </p:cNvPr>
          <p:cNvSpPr>
            <a:spLocks noGrp="1"/>
          </p:cNvSpPr>
          <p:nvPr>
            <p:ph type="body" idx="15"/>
          </p:nvPr>
        </p:nvSpPr>
        <p:spPr/>
        <p:txBody>
          <a:bodyPr>
            <a:normAutofit/>
          </a:bodyPr>
          <a:lstStyle/>
          <a:p>
            <a:r>
              <a:rPr lang="en-US" altLang="en-US" dirty="0"/>
              <a:t>Limitations of Using COVID Scenarios for Crime Patterns</a:t>
            </a:r>
          </a:p>
          <a:p>
            <a:endParaRPr lang="en-GB" dirty="0"/>
          </a:p>
        </p:txBody>
      </p:sp>
      <p:sp>
        <p:nvSpPr>
          <p:cNvPr id="15" name="Content Placeholder 14">
            <a:extLst>
              <a:ext uri="{FF2B5EF4-FFF2-40B4-BE49-F238E27FC236}">
                <a16:creationId xmlns:a16="http://schemas.microsoft.com/office/drawing/2014/main" id="{899B75FF-4EBB-5CED-9893-3989CC7A07FB}"/>
              </a:ext>
            </a:extLst>
          </p:cNvPr>
          <p:cNvSpPr>
            <a:spLocks noGrp="1"/>
          </p:cNvSpPr>
          <p:nvPr>
            <p:ph sz="half" idx="16"/>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tabLst/>
            </a:pPr>
            <a:r>
              <a:rPr lang="en-US" altLang="en-US" b="1" dirty="0"/>
              <a:t>Impact of Including 2020–2021 </a:t>
            </a:r>
            <a:r>
              <a:rPr lang="en-US" altLang="en-US" dirty="0"/>
              <a:t>Adding scenarios from 2020 and 2021, alongside 2022 and 2023, worsened adaptive performance.</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tabLst/>
            </a:pPr>
            <a:r>
              <a:rPr lang="en-US" altLang="en-US" b="1" dirty="0"/>
              <a:t>Reason</a:t>
            </a:r>
          </a:p>
          <a:p>
            <a:pPr marL="0" marR="0" lvl="0" indent="0" algn="l" defTabSz="914400" rtl="0" eaLnBrk="0" fontAlgn="base" latinLnBrk="0" hangingPunct="0">
              <a:lnSpc>
                <a:spcPct val="100000"/>
              </a:lnSpc>
              <a:spcBef>
                <a:spcPct val="0"/>
              </a:spcBef>
              <a:spcAft>
                <a:spcPct val="0"/>
              </a:spcAft>
              <a:buClrTx/>
              <a:buSzTx/>
              <a:tabLst/>
            </a:pPr>
            <a:r>
              <a:rPr lang="en-US" altLang="en-US" dirty="0"/>
              <a:t>COVID years were not representative of current or future crime patterns.</a:t>
            </a:r>
          </a:p>
          <a:p>
            <a:pPr marL="0" marR="0" lvl="0" indent="0" algn="l" defTabSz="914400" rtl="0" eaLnBrk="0" fontAlgn="base" latinLnBrk="0" hangingPunct="0">
              <a:lnSpc>
                <a:spcPct val="100000"/>
              </a:lnSpc>
              <a:spcBef>
                <a:spcPct val="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tabLst/>
            </a:pPr>
            <a:r>
              <a:rPr lang="en-US" altLang="en-US" b="1" dirty="0"/>
              <a:t>Key Insight</a:t>
            </a:r>
          </a:p>
          <a:p>
            <a:pPr marL="0" marR="0" lvl="0" indent="0" algn="l" defTabSz="914400" rtl="0" eaLnBrk="0" fontAlgn="base" latinLnBrk="0" hangingPunct="0">
              <a:lnSpc>
                <a:spcPct val="100000"/>
              </a:lnSpc>
              <a:spcBef>
                <a:spcPct val="0"/>
              </a:spcBef>
              <a:spcAft>
                <a:spcPct val="0"/>
              </a:spcAft>
              <a:buClrTx/>
              <a:buSzTx/>
              <a:tabLst/>
            </a:pPr>
            <a:r>
              <a:rPr lang="en-US" altLang="en-US" dirty="0"/>
              <a:t>Uncalibrated scenarios can hinder the effectiveness of the adaptive stochastic method's solution. </a:t>
            </a:r>
          </a:p>
        </p:txBody>
      </p:sp>
      <p:sp>
        <p:nvSpPr>
          <p:cNvPr id="7" name="Footer Placeholder 6">
            <a:extLst>
              <a:ext uri="{FF2B5EF4-FFF2-40B4-BE49-F238E27FC236}">
                <a16:creationId xmlns:a16="http://schemas.microsoft.com/office/drawing/2014/main" id="{9340774E-5BF2-BD8F-D219-9F33D3892EFC}"/>
              </a:ext>
            </a:extLst>
          </p:cNvPr>
          <p:cNvSpPr>
            <a:spLocks noGrp="1"/>
          </p:cNvSpPr>
          <p:nvPr>
            <p:ph type="ftr" sz="quarter" idx="17"/>
          </p:nvPr>
        </p:nvSpPr>
        <p:spPr/>
        <p:txBody>
          <a:bodyPr/>
          <a:lstStyle/>
          <a:p>
            <a:endParaRPr lang="en-GB" dirty="0"/>
          </a:p>
        </p:txBody>
      </p:sp>
      <p:sp>
        <p:nvSpPr>
          <p:cNvPr id="8" name="Slide Number Placeholder 7">
            <a:extLst>
              <a:ext uri="{FF2B5EF4-FFF2-40B4-BE49-F238E27FC236}">
                <a16:creationId xmlns:a16="http://schemas.microsoft.com/office/drawing/2014/main" id="{371C7981-D933-2F6C-36F9-C8F26260D0B6}"/>
              </a:ext>
            </a:extLst>
          </p:cNvPr>
          <p:cNvSpPr>
            <a:spLocks noGrp="1"/>
          </p:cNvSpPr>
          <p:nvPr>
            <p:ph type="sldNum" sz="quarter" idx="18"/>
          </p:nvPr>
        </p:nvSpPr>
        <p:spPr/>
        <p:txBody>
          <a:bodyPr/>
          <a:lstStyle/>
          <a:p>
            <a:fld id="{3A74F2AC-1E9A-41D4-8B35-A069FB343260}" type="slidenum">
              <a:rPr lang="en-GB" smtClean="0"/>
              <a:pPr/>
              <a:t>14</a:t>
            </a:fld>
            <a:endParaRPr lang="en-GB"/>
          </a:p>
        </p:txBody>
      </p:sp>
    </p:spTree>
    <p:extLst>
      <p:ext uri="{BB962C8B-B14F-4D97-AF65-F5344CB8AC3E}">
        <p14:creationId xmlns:p14="http://schemas.microsoft.com/office/powerpoint/2010/main" val="177318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C65AD3-33B6-7E79-51D6-F2985DCD0239}"/>
              </a:ext>
            </a:extLst>
          </p:cNvPr>
          <p:cNvSpPr>
            <a:spLocks noGrp="1"/>
          </p:cNvSpPr>
          <p:nvPr>
            <p:ph type="body" idx="1"/>
          </p:nvPr>
        </p:nvSpPr>
        <p:spPr/>
        <p:txBody>
          <a:bodyPr/>
          <a:lstStyle/>
          <a:p>
            <a:r>
              <a:rPr lang="en-US" dirty="0"/>
              <a:t>Current Day Station</a:t>
            </a:r>
          </a:p>
        </p:txBody>
      </p:sp>
      <p:pic>
        <p:nvPicPr>
          <p:cNvPr id="16" name="Content Placeholder 15">
            <a:extLst>
              <a:ext uri="{FF2B5EF4-FFF2-40B4-BE49-F238E27FC236}">
                <a16:creationId xmlns:a16="http://schemas.microsoft.com/office/drawing/2014/main" id="{3E8B768A-3BBA-931C-CD2F-CF2A563FAA1F}"/>
              </a:ext>
            </a:extLst>
          </p:cNvPr>
          <p:cNvPicPr>
            <a:picLocks noGrp="1" noChangeAspect="1"/>
          </p:cNvPicPr>
          <p:nvPr>
            <p:ph sz="half" idx="2"/>
          </p:nvPr>
        </p:nvPicPr>
        <p:blipFill>
          <a:blip r:embed="rId2"/>
          <a:stretch>
            <a:fillRect/>
          </a:stretch>
        </p:blipFill>
        <p:spPr>
          <a:xfrm>
            <a:off x="660724" y="2425148"/>
            <a:ext cx="4848003" cy="3518451"/>
          </a:xfrm>
        </p:spPr>
      </p:pic>
      <p:sp>
        <p:nvSpPr>
          <p:cNvPr id="4" name="Text Placeholder 3">
            <a:extLst>
              <a:ext uri="{FF2B5EF4-FFF2-40B4-BE49-F238E27FC236}">
                <a16:creationId xmlns:a16="http://schemas.microsoft.com/office/drawing/2014/main" id="{45980F04-187C-0310-58E5-CD2D6E05842D}"/>
              </a:ext>
            </a:extLst>
          </p:cNvPr>
          <p:cNvSpPr>
            <a:spLocks noGrp="1"/>
          </p:cNvSpPr>
          <p:nvPr>
            <p:ph type="body" sz="quarter" idx="3"/>
          </p:nvPr>
        </p:nvSpPr>
        <p:spPr/>
        <p:txBody>
          <a:bodyPr/>
          <a:lstStyle/>
          <a:p>
            <a:r>
              <a:rPr lang="en-US" dirty="0"/>
              <a:t>Topics Under Question</a:t>
            </a:r>
          </a:p>
        </p:txBody>
      </p:sp>
      <p:sp>
        <p:nvSpPr>
          <p:cNvPr id="6" name="Title 5">
            <a:extLst>
              <a:ext uri="{FF2B5EF4-FFF2-40B4-BE49-F238E27FC236}">
                <a16:creationId xmlns:a16="http://schemas.microsoft.com/office/drawing/2014/main" id="{DD73EBBD-0062-FB18-648B-E45B5C2D99C2}"/>
              </a:ext>
            </a:extLst>
          </p:cNvPr>
          <p:cNvSpPr>
            <a:spLocks noGrp="1"/>
          </p:cNvSpPr>
          <p:nvPr>
            <p:ph type="title"/>
          </p:nvPr>
        </p:nvSpPr>
        <p:spPr>
          <a:xfrm>
            <a:off x="292509" y="0"/>
            <a:ext cx="4724401" cy="1134949"/>
          </a:xfrm>
        </p:spPr>
        <p:txBody>
          <a:bodyPr/>
          <a:lstStyle/>
          <a:p>
            <a:r>
              <a:rPr lang="en-US" dirty="0"/>
              <a:t>Motivation</a:t>
            </a:r>
          </a:p>
        </p:txBody>
      </p:sp>
      <p:sp>
        <p:nvSpPr>
          <p:cNvPr id="7" name="Footer Placeholder 6">
            <a:extLst>
              <a:ext uri="{FF2B5EF4-FFF2-40B4-BE49-F238E27FC236}">
                <a16:creationId xmlns:a16="http://schemas.microsoft.com/office/drawing/2014/main" id="{40267DA8-4CB8-4CA3-408E-9EC8DF52CF9A}"/>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CA1962DB-B686-56C0-3B26-8ADC56E9436F}"/>
              </a:ext>
            </a:extLst>
          </p:cNvPr>
          <p:cNvSpPr>
            <a:spLocks noGrp="1"/>
          </p:cNvSpPr>
          <p:nvPr>
            <p:ph type="sldNum" sz="quarter" idx="11"/>
          </p:nvPr>
        </p:nvSpPr>
        <p:spPr/>
        <p:txBody>
          <a:bodyPr/>
          <a:lstStyle/>
          <a:p>
            <a:fld id="{3A74F2AC-1E9A-41D4-8B35-A069FB343260}" type="slidenum">
              <a:rPr lang="en-GB" smtClean="0"/>
              <a:pPr/>
              <a:t>2</a:t>
            </a:fld>
            <a:endParaRPr lang="en-GB"/>
          </a:p>
        </p:txBody>
      </p:sp>
      <p:sp>
        <p:nvSpPr>
          <p:cNvPr id="14" name="Content Placeholder 13">
            <a:extLst>
              <a:ext uri="{FF2B5EF4-FFF2-40B4-BE49-F238E27FC236}">
                <a16:creationId xmlns:a16="http://schemas.microsoft.com/office/drawing/2014/main" id="{75E6DEC2-791F-BE43-9821-56ED41FF9B68}"/>
              </a:ext>
            </a:extLst>
          </p:cNvPr>
          <p:cNvSpPr>
            <a:spLocks noGrp="1"/>
          </p:cNvSpPr>
          <p:nvPr>
            <p:ph sz="quarter" idx="4"/>
          </p:nvPr>
        </p:nvSpPr>
        <p:spPr/>
        <p:txBody>
          <a:bodyPr>
            <a:normAutofit fontScale="92500" lnSpcReduction="10000"/>
          </a:bodyPr>
          <a:lstStyle/>
          <a:p>
            <a:r>
              <a:rPr lang="en-US" b="1" dirty="0"/>
              <a:t>Challenge: </a:t>
            </a:r>
            <a:r>
              <a:rPr lang="en-US" dirty="0"/>
              <a:t>Urban crime patterns and staffing constraints require optimized police resource allocation to maintain safety and trust.</a:t>
            </a:r>
          </a:p>
          <a:p>
            <a:r>
              <a:rPr lang="en-US" b="1" dirty="0"/>
              <a:t>Approach</a:t>
            </a:r>
            <a:r>
              <a:rPr lang="en-US" dirty="0"/>
              <a:t>: Analyze Cambridge crime data to determine optimal station locations and officer staffing.</a:t>
            </a:r>
          </a:p>
          <a:p>
            <a:r>
              <a:rPr lang="en-US" b="1" dirty="0"/>
              <a:t>Impact</a:t>
            </a:r>
            <a:r>
              <a:rPr lang="en-US" dirty="0"/>
              <a:t>: Improve response times, solve crimes efficiently, and strengthen community trust in law enforcement.</a:t>
            </a:r>
          </a:p>
          <a:p>
            <a:r>
              <a:rPr lang="en-US" b="1" dirty="0"/>
              <a:t>Scalability</a:t>
            </a:r>
            <a:r>
              <a:rPr lang="en-US" dirty="0"/>
              <a:t>: Framework applicable to other cities, promoting equitable and effective resource use nationwide.</a:t>
            </a:r>
          </a:p>
        </p:txBody>
      </p:sp>
      <p:cxnSp>
        <p:nvCxnSpPr>
          <p:cNvPr id="18" name="Straight Connector 17">
            <a:extLst>
              <a:ext uri="{FF2B5EF4-FFF2-40B4-BE49-F238E27FC236}">
                <a16:creationId xmlns:a16="http://schemas.microsoft.com/office/drawing/2014/main" id="{D07AE8FE-19C1-91E7-C4B1-F2C43AF01C20}"/>
              </a:ext>
            </a:extLst>
          </p:cNvPr>
          <p:cNvCxnSpPr>
            <a:cxnSpLocks/>
            <a:stCxn id="2" idx="1"/>
            <a:endCxn id="2" idx="3"/>
          </p:cNvCxnSpPr>
          <p:nvPr/>
        </p:nvCxnSpPr>
        <p:spPr>
          <a:xfrm>
            <a:off x="685802" y="2139950"/>
            <a:ext cx="49911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692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0D64F3C5-AABF-87E2-DDBC-10DA6AC40434}"/>
              </a:ext>
            </a:extLst>
          </p:cNvPr>
          <p:cNvSpPr>
            <a:spLocks noGrp="1"/>
          </p:cNvSpPr>
          <p:nvPr>
            <p:ph type="body" sz="quarter" idx="3"/>
          </p:nvPr>
        </p:nvSpPr>
        <p:spPr/>
        <p:txBody>
          <a:bodyPr/>
          <a:lstStyle/>
          <a:p>
            <a:r>
              <a:rPr lang="en-GB" dirty="0"/>
              <a:t>Data Generation</a:t>
            </a:r>
          </a:p>
          <a:p>
            <a:endParaRPr lang="en-GB" dirty="0"/>
          </a:p>
        </p:txBody>
      </p:sp>
      <p:sp>
        <p:nvSpPr>
          <p:cNvPr id="15" name="Content Placeholder 14">
            <a:extLst>
              <a:ext uri="{FF2B5EF4-FFF2-40B4-BE49-F238E27FC236}">
                <a16:creationId xmlns:a16="http://schemas.microsoft.com/office/drawing/2014/main" id="{0A4030A2-06FB-C10D-94FC-F7EDCCDA07BB}"/>
              </a:ext>
            </a:extLst>
          </p:cNvPr>
          <p:cNvSpPr>
            <a:spLocks noGrp="1"/>
          </p:cNvSpPr>
          <p:nvPr>
            <p:ph sz="quarter" idx="4"/>
          </p:nvPr>
        </p:nvSpPr>
        <p:spPr>
          <a:xfrm>
            <a:off x="6515097" y="2181091"/>
            <a:ext cx="4991103" cy="3768948"/>
          </a:xfrm>
        </p:spPr>
        <p:txBody>
          <a:bodyPr>
            <a:normAutofit/>
          </a:bodyPr>
          <a:lstStyle/>
          <a:p>
            <a:r>
              <a:rPr lang="en-GB" dirty="0"/>
              <a:t>Road Structure sourced using </a:t>
            </a:r>
            <a:r>
              <a:rPr lang="en-GB" dirty="0" err="1"/>
              <a:t>osmnx</a:t>
            </a:r>
            <a:endParaRPr lang="en-GB" dirty="0"/>
          </a:p>
          <a:p>
            <a:r>
              <a:rPr lang="en-GB" dirty="0"/>
              <a:t>Distance Matrix computed</a:t>
            </a:r>
          </a:p>
          <a:p>
            <a:r>
              <a:rPr lang="en-GB" dirty="0"/>
              <a:t>Crime Report incl. crime type and address originally from the City of Cambridge Police Department</a:t>
            </a:r>
          </a:p>
          <a:p>
            <a:r>
              <a:rPr lang="en-GB" dirty="0"/>
              <a:t>Crime Longitude and Latitude gathered using Google Maps API</a:t>
            </a:r>
          </a:p>
          <a:p>
            <a:r>
              <a:rPr lang="en-GB" dirty="0"/>
              <a:t>Mapped crime to nearest node</a:t>
            </a:r>
          </a:p>
          <a:p>
            <a:r>
              <a:rPr lang="en-GB" dirty="0"/>
              <a:t>Crime Data Used from 2020 to 2024</a:t>
            </a:r>
          </a:p>
          <a:p>
            <a:r>
              <a:rPr lang="en-GB" dirty="0"/>
              <a:t>Out-of-sample data: 2024</a:t>
            </a:r>
          </a:p>
        </p:txBody>
      </p:sp>
      <p:sp>
        <p:nvSpPr>
          <p:cNvPr id="6" name="Title 5">
            <a:extLst>
              <a:ext uri="{FF2B5EF4-FFF2-40B4-BE49-F238E27FC236}">
                <a16:creationId xmlns:a16="http://schemas.microsoft.com/office/drawing/2014/main" id="{C1514E00-3641-8790-83FE-1D87CCF0E567}"/>
              </a:ext>
            </a:extLst>
          </p:cNvPr>
          <p:cNvSpPr>
            <a:spLocks noGrp="1"/>
          </p:cNvSpPr>
          <p:nvPr>
            <p:ph type="title"/>
          </p:nvPr>
        </p:nvSpPr>
        <p:spPr/>
        <p:txBody>
          <a:bodyPr/>
          <a:lstStyle/>
          <a:p>
            <a:r>
              <a:rPr lang="en-GB" dirty="0"/>
              <a:t>Heatmap of crime in </a:t>
            </a:r>
            <a:r>
              <a:rPr lang="en-GB" dirty="0" err="1"/>
              <a:t>cambridge</a:t>
            </a:r>
            <a:endParaRPr lang="en-GB" dirty="0"/>
          </a:p>
        </p:txBody>
      </p:sp>
      <p:sp>
        <p:nvSpPr>
          <p:cNvPr id="2" name="Footer Placeholder 1">
            <a:extLst>
              <a:ext uri="{FF2B5EF4-FFF2-40B4-BE49-F238E27FC236}">
                <a16:creationId xmlns:a16="http://schemas.microsoft.com/office/drawing/2014/main" id="{6D1CD396-C7EC-EE12-74CD-0245B2258E85}"/>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FC40909-1AAC-DF00-BFF3-E6E7880BABF8}"/>
              </a:ext>
            </a:extLst>
          </p:cNvPr>
          <p:cNvSpPr>
            <a:spLocks noGrp="1"/>
          </p:cNvSpPr>
          <p:nvPr>
            <p:ph type="sldNum" sz="quarter" idx="11"/>
          </p:nvPr>
        </p:nvSpPr>
        <p:spPr/>
        <p:txBody>
          <a:bodyPr/>
          <a:lstStyle/>
          <a:p>
            <a:fld id="{3A74F2AC-1E9A-41D4-8B35-A069FB343260}" type="slidenum">
              <a:rPr lang="en-GB" smtClean="0"/>
              <a:pPr/>
              <a:t>3</a:t>
            </a:fld>
            <a:endParaRPr lang="en-GB"/>
          </a:p>
        </p:txBody>
      </p:sp>
      <p:sp>
        <p:nvSpPr>
          <p:cNvPr id="10" name="Text Placeholder 9">
            <a:extLst>
              <a:ext uri="{FF2B5EF4-FFF2-40B4-BE49-F238E27FC236}">
                <a16:creationId xmlns:a16="http://schemas.microsoft.com/office/drawing/2014/main" id="{ABA5BD6C-833D-BA8C-7E20-24566BA73774}"/>
              </a:ext>
            </a:extLst>
          </p:cNvPr>
          <p:cNvSpPr>
            <a:spLocks noGrp="1"/>
          </p:cNvSpPr>
          <p:nvPr>
            <p:ph type="body" idx="1"/>
          </p:nvPr>
        </p:nvSpPr>
        <p:spPr>
          <a:xfrm>
            <a:off x="685801" y="1714500"/>
            <a:ext cx="4991100" cy="342900"/>
          </a:xfrm>
        </p:spPr>
        <p:txBody>
          <a:bodyPr>
            <a:normAutofit fontScale="92500" lnSpcReduction="20000"/>
          </a:bodyPr>
          <a:lstStyle/>
          <a:p>
            <a:r>
              <a:rPr lang="en-US" dirty="0"/>
              <a:t>Mass Avenue leads the way in crime</a:t>
            </a:r>
          </a:p>
        </p:txBody>
      </p:sp>
      <p:pic>
        <p:nvPicPr>
          <p:cNvPr id="13" name="Picture 12">
            <a:extLst>
              <a:ext uri="{FF2B5EF4-FFF2-40B4-BE49-F238E27FC236}">
                <a16:creationId xmlns:a16="http://schemas.microsoft.com/office/drawing/2014/main" id="{8245242B-C26B-954E-BC36-4BCCCD3DD5E8}"/>
              </a:ext>
            </a:extLst>
          </p:cNvPr>
          <p:cNvPicPr>
            <a:picLocks noChangeAspect="1"/>
          </p:cNvPicPr>
          <p:nvPr/>
        </p:nvPicPr>
        <p:blipFill>
          <a:blip r:embed="rId2"/>
          <a:stretch>
            <a:fillRect/>
          </a:stretch>
        </p:blipFill>
        <p:spPr>
          <a:xfrm>
            <a:off x="606028" y="2017779"/>
            <a:ext cx="5379623" cy="3654379"/>
          </a:xfrm>
          <a:prstGeom prst="rect">
            <a:avLst/>
          </a:prstGeom>
        </p:spPr>
      </p:pic>
      <p:cxnSp>
        <p:nvCxnSpPr>
          <p:cNvPr id="16" name="Straight Connector 15">
            <a:extLst>
              <a:ext uri="{FF2B5EF4-FFF2-40B4-BE49-F238E27FC236}">
                <a16:creationId xmlns:a16="http://schemas.microsoft.com/office/drawing/2014/main" id="{F69E9F8D-06DA-9836-4A6B-ECF56F95C82A}"/>
              </a:ext>
            </a:extLst>
          </p:cNvPr>
          <p:cNvCxnSpPr>
            <a:cxnSpLocks/>
          </p:cNvCxnSpPr>
          <p:nvPr/>
        </p:nvCxnSpPr>
        <p:spPr>
          <a:xfrm>
            <a:off x="684211" y="2078651"/>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95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5EF58-A28B-ABE5-7E1A-CBABB5E6AC24}"/>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8FCC04-805E-4DDA-762D-D757EB31AD51}"/>
              </a:ext>
            </a:extLst>
          </p:cNvPr>
          <p:cNvSpPr>
            <a:spLocks noGrp="1"/>
          </p:cNvSpPr>
          <p:nvPr>
            <p:ph type="body" sz="quarter" idx="3"/>
          </p:nvPr>
        </p:nvSpPr>
        <p:spPr/>
        <p:txBody>
          <a:bodyPr/>
          <a:lstStyle/>
          <a:p>
            <a:r>
              <a:rPr lang="en-GB" dirty="0" err="1"/>
              <a:t>Downsample</a:t>
            </a:r>
            <a:r>
              <a:rPr lang="en-GB" dirty="0"/>
              <a:t> Procedure</a:t>
            </a:r>
          </a:p>
          <a:p>
            <a:endParaRPr lang="en-GB" dirty="0"/>
          </a:p>
        </p:txBody>
      </p:sp>
      <p:sp>
        <p:nvSpPr>
          <p:cNvPr id="15" name="Content Placeholder 14">
            <a:extLst>
              <a:ext uri="{FF2B5EF4-FFF2-40B4-BE49-F238E27FC236}">
                <a16:creationId xmlns:a16="http://schemas.microsoft.com/office/drawing/2014/main" id="{09EAAAB5-C978-CE35-6D98-961D428263F5}"/>
              </a:ext>
            </a:extLst>
          </p:cNvPr>
          <p:cNvSpPr>
            <a:spLocks noGrp="1"/>
          </p:cNvSpPr>
          <p:nvPr>
            <p:ph sz="quarter" idx="4"/>
          </p:nvPr>
        </p:nvSpPr>
        <p:spPr/>
        <p:txBody>
          <a:bodyPr/>
          <a:lstStyle/>
          <a:p>
            <a:r>
              <a:rPr lang="en-GB" dirty="0"/>
              <a:t>K-means clustering with 20 clusters (100 random initialization) based on longitude and latitude data</a:t>
            </a:r>
          </a:p>
          <a:p>
            <a:r>
              <a:rPr lang="en-GB" dirty="0"/>
              <a:t>Randomly sampled 45 nodes from each cluster</a:t>
            </a:r>
          </a:p>
          <a:p>
            <a:r>
              <a:rPr lang="en-GB" dirty="0"/>
              <a:t>Remapped Crime to closest node in new subgraph</a:t>
            </a:r>
          </a:p>
          <a:p>
            <a:r>
              <a:rPr lang="en-GB" dirty="0"/>
              <a:t>Computationally more feasible problem</a:t>
            </a:r>
          </a:p>
        </p:txBody>
      </p:sp>
      <p:sp>
        <p:nvSpPr>
          <p:cNvPr id="6" name="Title 5">
            <a:extLst>
              <a:ext uri="{FF2B5EF4-FFF2-40B4-BE49-F238E27FC236}">
                <a16:creationId xmlns:a16="http://schemas.microsoft.com/office/drawing/2014/main" id="{29C03B9B-6844-B391-1129-34C47C607CFF}"/>
              </a:ext>
            </a:extLst>
          </p:cNvPr>
          <p:cNvSpPr>
            <a:spLocks noGrp="1"/>
          </p:cNvSpPr>
          <p:nvPr>
            <p:ph type="title"/>
          </p:nvPr>
        </p:nvSpPr>
        <p:spPr>
          <a:xfrm>
            <a:off x="685800" y="303166"/>
            <a:ext cx="5124450" cy="1134949"/>
          </a:xfrm>
        </p:spPr>
        <p:txBody>
          <a:bodyPr/>
          <a:lstStyle/>
          <a:p>
            <a:r>
              <a:rPr lang="en-GB" dirty="0" err="1"/>
              <a:t>Downsampled</a:t>
            </a:r>
            <a:r>
              <a:rPr lang="en-GB" dirty="0"/>
              <a:t> graph</a:t>
            </a:r>
          </a:p>
        </p:txBody>
      </p:sp>
      <p:sp>
        <p:nvSpPr>
          <p:cNvPr id="2" name="Footer Placeholder 1">
            <a:extLst>
              <a:ext uri="{FF2B5EF4-FFF2-40B4-BE49-F238E27FC236}">
                <a16:creationId xmlns:a16="http://schemas.microsoft.com/office/drawing/2014/main" id="{697653A9-7311-1444-A832-BD5A0849E866}"/>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B8AB67BC-2B20-39A3-596E-48727F7608E3}"/>
              </a:ext>
            </a:extLst>
          </p:cNvPr>
          <p:cNvSpPr>
            <a:spLocks noGrp="1"/>
          </p:cNvSpPr>
          <p:nvPr>
            <p:ph type="sldNum" sz="quarter" idx="11"/>
          </p:nvPr>
        </p:nvSpPr>
        <p:spPr/>
        <p:txBody>
          <a:bodyPr/>
          <a:lstStyle/>
          <a:p>
            <a:fld id="{3A74F2AC-1E9A-41D4-8B35-A069FB343260}" type="slidenum">
              <a:rPr lang="en-GB" smtClean="0"/>
              <a:pPr/>
              <a:t>4</a:t>
            </a:fld>
            <a:endParaRPr lang="en-GB"/>
          </a:p>
        </p:txBody>
      </p:sp>
      <p:sp>
        <p:nvSpPr>
          <p:cNvPr id="10" name="Text Placeholder 9">
            <a:extLst>
              <a:ext uri="{FF2B5EF4-FFF2-40B4-BE49-F238E27FC236}">
                <a16:creationId xmlns:a16="http://schemas.microsoft.com/office/drawing/2014/main" id="{1383DD65-0706-907B-6630-D26B9A9B6DF3}"/>
              </a:ext>
            </a:extLst>
          </p:cNvPr>
          <p:cNvSpPr>
            <a:spLocks noGrp="1"/>
          </p:cNvSpPr>
          <p:nvPr>
            <p:ph type="body" idx="1"/>
          </p:nvPr>
        </p:nvSpPr>
        <p:spPr>
          <a:xfrm>
            <a:off x="685801" y="1714500"/>
            <a:ext cx="4991100" cy="342900"/>
          </a:xfrm>
        </p:spPr>
        <p:txBody>
          <a:bodyPr>
            <a:normAutofit fontScale="77500" lnSpcReduction="20000"/>
          </a:bodyPr>
          <a:lstStyle/>
          <a:p>
            <a:r>
              <a:rPr lang="en-US" dirty="0"/>
              <a:t>900 Nodes Subgraph for Computational Purposes</a:t>
            </a:r>
          </a:p>
        </p:txBody>
      </p:sp>
      <p:cxnSp>
        <p:nvCxnSpPr>
          <p:cNvPr id="16" name="Straight Connector 15">
            <a:extLst>
              <a:ext uri="{FF2B5EF4-FFF2-40B4-BE49-F238E27FC236}">
                <a16:creationId xmlns:a16="http://schemas.microsoft.com/office/drawing/2014/main" id="{622D6564-CF5C-E556-4963-484CE00D24DB}"/>
              </a:ext>
            </a:extLst>
          </p:cNvPr>
          <p:cNvCxnSpPr>
            <a:cxnSpLocks/>
          </p:cNvCxnSpPr>
          <p:nvPr/>
        </p:nvCxnSpPr>
        <p:spPr>
          <a:xfrm>
            <a:off x="684211" y="2078651"/>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map of different colored dots&#10;&#10;Description automatically generated">
            <a:extLst>
              <a:ext uri="{FF2B5EF4-FFF2-40B4-BE49-F238E27FC236}">
                <a16:creationId xmlns:a16="http://schemas.microsoft.com/office/drawing/2014/main" id="{1874B4C4-F1D9-0285-EDFF-654380DBBFE3}"/>
              </a:ext>
            </a:extLst>
          </p:cNvPr>
          <p:cNvPicPr>
            <a:picLocks noChangeAspect="1"/>
          </p:cNvPicPr>
          <p:nvPr/>
        </p:nvPicPr>
        <p:blipFill rotWithShape="1">
          <a:blip r:embed="rId2">
            <a:extLst>
              <a:ext uri="{28A0092B-C50C-407E-A947-70E740481C1C}">
                <a14:useLocalDpi xmlns:a14="http://schemas.microsoft.com/office/drawing/2010/main" val="0"/>
              </a:ext>
            </a:extLst>
          </a:blip>
          <a:srcRect l="11852" t="19861" r="9604" b="20066"/>
          <a:stretch/>
        </p:blipFill>
        <p:spPr>
          <a:xfrm>
            <a:off x="682619" y="2078651"/>
            <a:ext cx="4991099" cy="3817391"/>
          </a:xfrm>
          <a:prstGeom prst="rect">
            <a:avLst/>
          </a:prstGeom>
        </p:spPr>
      </p:pic>
    </p:spTree>
    <p:extLst>
      <p:ext uri="{BB962C8B-B14F-4D97-AF65-F5344CB8AC3E}">
        <p14:creationId xmlns:p14="http://schemas.microsoft.com/office/powerpoint/2010/main" val="170289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55B7A-B2B0-7D95-0C15-B9E97AA56217}"/>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F28212A3-40E7-783F-83D0-C9CE4F621118}"/>
              </a:ext>
            </a:extLst>
          </p:cNvPr>
          <p:cNvSpPr>
            <a:spLocks noGrp="1"/>
          </p:cNvSpPr>
          <p:nvPr>
            <p:ph type="body" sz="quarter" idx="3"/>
          </p:nvPr>
        </p:nvSpPr>
        <p:spPr/>
        <p:txBody>
          <a:bodyPr>
            <a:normAutofit lnSpcReduction="10000"/>
          </a:bodyPr>
          <a:lstStyle/>
          <a:p>
            <a:r>
              <a:rPr lang="en-GB" dirty="0"/>
              <a:t>Candidate Nodes for Police Station Procedure</a:t>
            </a:r>
          </a:p>
          <a:p>
            <a:endParaRPr lang="en-GB" dirty="0"/>
          </a:p>
        </p:txBody>
      </p:sp>
      <p:sp>
        <p:nvSpPr>
          <p:cNvPr id="15" name="Content Placeholder 14">
            <a:extLst>
              <a:ext uri="{FF2B5EF4-FFF2-40B4-BE49-F238E27FC236}">
                <a16:creationId xmlns:a16="http://schemas.microsoft.com/office/drawing/2014/main" id="{E77F7C3D-A575-1978-5E4F-2E93905FE91E}"/>
              </a:ext>
            </a:extLst>
          </p:cNvPr>
          <p:cNvSpPr>
            <a:spLocks noGrp="1"/>
          </p:cNvSpPr>
          <p:nvPr>
            <p:ph sz="quarter" idx="4"/>
          </p:nvPr>
        </p:nvSpPr>
        <p:spPr/>
        <p:txBody>
          <a:bodyPr/>
          <a:lstStyle/>
          <a:p>
            <a:r>
              <a:rPr lang="en-GB" dirty="0"/>
              <a:t>K-means clustering with 20 clusters (100 random initialization) based on longitude and latitude data</a:t>
            </a:r>
          </a:p>
          <a:p>
            <a:r>
              <a:rPr lang="en-GB" dirty="0"/>
              <a:t>Selected the two nodes with highest crime in each cluster</a:t>
            </a:r>
          </a:p>
          <a:p>
            <a:r>
              <a:rPr lang="en-GB" dirty="0"/>
              <a:t>Computationally practical problem</a:t>
            </a:r>
          </a:p>
        </p:txBody>
      </p:sp>
      <p:sp>
        <p:nvSpPr>
          <p:cNvPr id="6" name="Title 5">
            <a:extLst>
              <a:ext uri="{FF2B5EF4-FFF2-40B4-BE49-F238E27FC236}">
                <a16:creationId xmlns:a16="http://schemas.microsoft.com/office/drawing/2014/main" id="{51B469CE-306D-5C9A-C44D-39056C6FA265}"/>
              </a:ext>
            </a:extLst>
          </p:cNvPr>
          <p:cNvSpPr>
            <a:spLocks noGrp="1"/>
          </p:cNvSpPr>
          <p:nvPr>
            <p:ph type="title"/>
          </p:nvPr>
        </p:nvSpPr>
        <p:spPr>
          <a:xfrm>
            <a:off x="685800" y="303166"/>
            <a:ext cx="5124450" cy="1134949"/>
          </a:xfrm>
        </p:spPr>
        <p:txBody>
          <a:bodyPr/>
          <a:lstStyle/>
          <a:p>
            <a:r>
              <a:rPr lang="en-GB" dirty="0"/>
              <a:t>Police station candidate nodes</a:t>
            </a:r>
          </a:p>
        </p:txBody>
      </p:sp>
      <p:sp>
        <p:nvSpPr>
          <p:cNvPr id="2" name="Footer Placeholder 1">
            <a:extLst>
              <a:ext uri="{FF2B5EF4-FFF2-40B4-BE49-F238E27FC236}">
                <a16:creationId xmlns:a16="http://schemas.microsoft.com/office/drawing/2014/main" id="{4477C62E-30AD-0CA9-1889-1579F7751C7C}"/>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3D6DF3E2-72BE-D566-5287-198EC43424EF}"/>
              </a:ext>
            </a:extLst>
          </p:cNvPr>
          <p:cNvSpPr>
            <a:spLocks noGrp="1"/>
          </p:cNvSpPr>
          <p:nvPr>
            <p:ph type="sldNum" sz="quarter" idx="11"/>
          </p:nvPr>
        </p:nvSpPr>
        <p:spPr/>
        <p:txBody>
          <a:bodyPr/>
          <a:lstStyle/>
          <a:p>
            <a:fld id="{3A74F2AC-1E9A-41D4-8B35-A069FB343260}" type="slidenum">
              <a:rPr lang="en-GB" smtClean="0"/>
              <a:pPr/>
              <a:t>5</a:t>
            </a:fld>
            <a:endParaRPr lang="en-GB"/>
          </a:p>
        </p:txBody>
      </p:sp>
      <p:sp>
        <p:nvSpPr>
          <p:cNvPr id="10" name="Text Placeholder 9">
            <a:extLst>
              <a:ext uri="{FF2B5EF4-FFF2-40B4-BE49-F238E27FC236}">
                <a16:creationId xmlns:a16="http://schemas.microsoft.com/office/drawing/2014/main" id="{C5E94D53-2B2A-DBF3-6F3E-A7BF5BE59A46}"/>
              </a:ext>
            </a:extLst>
          </p:cNvPr>
          <p:cNvSpPr>
            <a:spLocks noGrp="1"/>
          </p:cNvSpPr>
          <p:nvPr>
            <p:ph type="body" idx="1"/>
          </p:nvPr>
        </p:nvSpPr>
        <p:spPr>
          <a:xfrm>
            <a:off x="685801" y="1714500"/>
            <a:ext cx="4991100" cy="342900"/>
          </a:xfrm>
        </p:spPr>
        <p:txBody>
          <a:bodyPr>
            <a:normAutofit fontScale="92500" lnSpcReduction="20000"/>
          </a:bodyPr>
          <a:lstStyle/>
          <a:p>
            <a:r>
              <a:rPr lang="en-US" dirty="0"/>
              <a:t>60 Selected Candidate Nodes</a:t>
            </a:r>
          </a:p>
        </p:txBody>
      </p:sp>
      <p:cxnSp>
        <p:nvCxnSpPr>
          <p:cNvPr id="16" name="Straight Connector 15">
            <a:extLst>
              <a:ext uri="{FF2B5EF4-FFF2-40B4-BE49-F238E27FC236}">
                <a16:creationId xmlns:a16="http://schemas.microsoft.com/office/drawing/2014/main" id="{DBEC0760-C999-E3D0-131A-B726B5699FB3}"/>
              </a:ext>
            </a:extLst>
          </p:cNvPr>
          <p:cNvCxnSpPr>
            <a:cxnSpLocks/>
          </p:cNvCxnSpPr>
          <p:nvPr/>
        </p:nvCxnSpPr>
        <p:spPr>
          <a:xfrm>
            <a:off x="684211" y="2078651"/>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DAE8C34-4FEB-F454-14F9-FA5BBE4DFA11}"/>
              </a:ext>
            </a:extLst>
          </p:cNvPr>
          <p:cNvPicPr>
            <a:picLocks noChangeAspect="1"/>
          </p:cNvPicPr>
          <p:nvPr/>
        </p:nvPicPr>
        <p:blipFill>
          <a:blip r:embed="rId2"/>
          <a:stretch>
            <a:fillRect/>
          </a:stretch>
        </p:blipFill>
        <p:spPr>
          <a:xfrm>
            <a:off x="637706" y="2180299"/>
            <a:ext cx="4991100" cy="4053097"/>
          </a:xfrm>
          <a:prstGeom prst="rect">
            <a:avLst/>
          </a:prstGeom>
        </p:spPr>
      </p:pic>
    </p:spTree>
    <p:extLst>
      <p:ext uri="{BB962C8B-B14F-4D97-AF65-F5344CB8AC3E}">
        <p14:creationId xmlns:p14="http://schemas.microsoft.com/office/powerpoint/2010/main" val="3301467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2CFA5-4B94-F597-DBF0-1A0AB47A39B3}"/>
            </a:ext>
          </a:extLst>
        </p:cNvPr>
        <p:cNvGrpSpPr/>
        <p:nvPr/>
      </p:nvGrpSpPr>
      <p:grpSpPr>
        <a:xfrm>
          <a:off x="0" y="0"/>
          <a:ext cx="0" cy="0"/>
          <a:chOff x="0" y="0"/>
          <a:chExt cx="0" cy="0"/>
        </a:xfrm>
      </p:grpSpPr>
      <p:sp>
        <p:nvSpPr>
          <p:cNvPr id="12" name="Text Placeholder 11">
            <a:extLst>
              <a:ext uri="{FF2B5EF4-FFF2-40B4-BE49-F238E27FC236}">
                <a16:creationId xmlns:a16="http://schemas.microsoft.com/office/drawing/2014/main" id="{6678B578-41AB-ADEB-952A-F16E8D79BC38}"/>
              </a:ext>
            </a:extLst>
          </p:cNvPr>
          <p:cNvSpPr>
            <a:spLocks noGrp="1"/>
          </p:cNvSpPr>
          <p:nvPr>
            <p:ph type="body" sz="quarter" idx="3"/>
          </p:nvPr>
        </p:nvSpPr>
        <p:spPr>
          <a:xfrm>
            <a:off x="6515098" y="1262015"/>
            <a:ext cx="4991102" cy="850900"/>
          </a:xfrm>
        </p:spPr>
        <p:txBody>
          <a:bodyPr>
            <a:normAutofit/>
          </a:bodyPr>
          <a:lstStyle/>
          <a:p>
            <a:r>
              <a:rPr lang="en-GB" dirty="0"/>
              <a:t>Optimization Methods</a:t>
            </a:r>
          </a:p>
          <a:p>
            <a:endParaRPr lang="en-GB" dirty="0"/>
          </a:p>
        </p:txBody>
      </p:sp>
      <p:sp>
        <p:nvSpPr>
          <p:cNvPr id="15" name="Content Placeholder 14">
            <a:extLst>
              <a:ext uri="{FF2B5EF4-FFF2-40B4-BE49-F238E27FC236}">
                <a16:creationId xmlns:a16="http://schemas.microsoft.com/office/drawing/2014/main" id="{57B1327E-A83D-F3D6-E522-2FC00A88F896}"/>
              </a:ext>
            </a:extLst>
          </p:cNvPr>
          <p:cNvSpPr>
            <a:spLocks noGrp="1"/>
          </p:cNvSpPr>
          <p:nvPr>
            <p:ph sz="quarter" idx="4"/>
          </p:nvPr>
        </p:nvSpPr>
        <p:spPr>
          <a:xfrm>
            <a:off x="6515097" y="1802839"/>
            <a:ext cx="4991103" cy="1343910"/>
          </a:xfrm>
        </p:spPr>
        <p:txBody>
          <a:bodyPr/>
          <a:lstStyle/>
          <a:p>
            <a:r>
              <a:rPr lang="en-GB" dirty="0"/>
              <a:t>Adaptive Stochastic Optimization </a:t>
            </a:r>
          </a:p>
          <a:p>
            <a:r>
              <a:rPr lang="en-GB" dirty="0"/>
              <a:t>Deterministic Optimization</a:t>
            </a:r>
          </a:p>
          <a:p>
            <a:r>
              <a:rPr lang="en-GB" dirty="0"/>
              <a:t>Baseline Non-Optimization Model</a:t>
            </a:r>
          </a:p>
        </p:txBody>
      </p:sp>
      <p:sp>
        <p:nvSpPr>
          <p:cNvPr id="6" name="Title 5">
            <a:extLst>
              <a:ext uri="{FF2B5EF4-FFF2-40B4-BE49-F238E27FC236}">
                <a16:creationId xmlns:a16="http://schemas.microsoft.com/office/drawing/2014/main" id="{C7C18DEE-454B-5348-AE02-A950F6525677}"/>
              </a:ext>
            </a:extLst>
          </p:cNvPr>
          <p:cNvSpPr>
            <a:spLocks noGrp="1"/>
          </p:cNvSpPr>
          <p:nvPr>
            <p:ph type="title"/>
          </p:nvPr>
        </p:nvSpPr>
        <p:spPr>
          <a:xfrm>
            <a:off x="685800" y="303166"/>
            <a:ext cx="5124450" cy="1134949"/>
          </a:xfrm>
        </p:spPr>
        <p:txBody>
          <a:bodyPr/>
          <a:lstStyle/>
          <a:p>
            <a:r>
              <a:rPr lang="en-GB" dirty="0"/>
              <a:t>Model formulation</a:t>
            </a:r>
          </a:p>
        </p:txBody>
      </p:sp>
      <p:sp>
        <p:nvSpPr>
          <p:cNvPr id="2" name="Footer Placeholder 1">
            <a:extLst>
              <a:ext uri="{FF2B5EF4-FFF2-40B4-BE49-F238E27FC236}">
                <a16:creationId xmlns:a16="http://schemas.microsoft.com/office/drawing/2014/main" id="{242B72F2-3AE0-B2BC-4E22-2365B9F23766}"/>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8C53E46A-0E18-77F1-188F-5852E5D32270}"/>
              </a:ext>
            </a:extLst>
          </p:cNvPr>
          <p:cNvSpPr>
            <a:spLocks noGrp="1"/>
          </p:cNvSpPr>
          <p:nvPr>
            <p:ph type="sldNum" sz="quarter" idx="11"/>
          </p:nvPr>
        </p:nvSpPr>
        <p:spPr/>
        <p:txBody>
          <a:bodyPr/>
          <a:lstStyle/>
          <a:p>
            <a:fld id="{3A74F2AC-1E9A-41D4-8B35-A069FB343260}" type="slidenum">
              <a:rPr lang="en-GB" smtClean="0"/>
              <a:pPr/>
              <a:t>6</a:t>
            </a:fld>
            <a:endParaRPr lang="en-GB"/>
          </a:p>
        </p:txBody>
      </p:sp>
      <p:sp>
        <p:nvSpPr>
          <p:cNvPr id="10" name="Text Placeholder 9">
            <a:extLst>
              <a:ext uri="{FF2B5EF4-FFF2-40B4-BE49-F238E27FC236}">
                <a16:creationId xmlns:a16="http://schemas.microsoft.com/office/drawing/2014/main" id="{0D4BE067-5835-7086-ABD6-533F801F66DF}"/>
              </a:ext>
            </a:extLst>
          </p:cNvPr>
          <p:cNvSpPr>
            <a:spLocks noGrp="1"/>
          </p:cNvSpPr>
          <p:nvPr>
            <p:ph type="body" idx="1"/>
          </p:nvPr>
        </p:nvSpPr>
        <p:spPr>
          <a:xfrm>
            <a:off x="685801" y="1344565"/>
            <a:ext cx="4991100" cy="342900"/>
          </a:xfrm>
        </p:spPr>
        <p:txBody>
          <a:bodyPr>
            <a:normAutofit fontScale="92500" lnSpcReduction="20000"/>
          </a:bodyPr>
          <a:lstStyle/>
          <a:p>
            <a:r>
              <a:rPr lang="en-US" dirty="0"/>
              <a:t>Decision Variables and Parameters</a:t>
            </a:r>
          </a:p>
        </p:txBody>
      </p:sp>
      <p:cxnSp>
        <p:nvCxnSpPr>
          <p:cNvPr id="16" name="Straight Connector 15">
            <a:extLst>
              <a:ext uri="{FF2B5EF4-FFF2-40B4-BE49-F238E27FC236}">
                <a16:creationId xmlns:a16="http://schemas.microsoft.com/office/drawing/2014/main" id="{DE43353B-27D5-CCB4-7235-E28F7A4CFFF5}"/>
              </a:ext>
            </a:extLst>
          </p:cNvPr>
          <p:cNvCxnSpPr>
            <a:cxnSpLocks/>
          </p:cNvCxnSpPr>
          <p:nvPr/>
        </p:nvCxnSpPr>
        <p:spPr>
          <a:xfrm>
            <a:off x="684211" y="1708716"/>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11">
            <a:extLst>
              <a:ext uri="{FF2B5EF4-FFF2-40B4-BE49-F238E27FC236}">
                <a16:creationId xmlns:a16="http://schemas.microsoft.com/office/drawing/2014/main" id="{A88666F0-5AB1-9790-BB56-A4AD6249A8BD}"/>
              </a:ext>
            </a:extLst>
          </p:cNvPr>
          <p:cNvSpPr txBox="1">
            <a:spLocks/>
          </p:cNvSpPr>
          <p:nvPr/>
        </p:nvSpPr>
        <p:spPr>
          <a:xfrm>
            <a:off x="6515098" y="3146749"/>
            <a:ext cx="4991102" cy="850900"/>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0"/>
              </a:spcBef>
              <a:spcAft>
                <a:spcPts val="1200"/>
              </a:spcAft>
              <a:buClr>
                <a:schemeClr val="bg1"/>
              </a:buClr>
              <a:buFont typeface="Arial" panose="020B0604020202020204" pitchFamily="34" charset="0"/>
              <a:buNone/>
              <a:defRPr lang="en-US" sz="2000" b="1" kern="1200" cap="none" spc="0" baseline="0" dirty="0">
                <a:solidFill>
                  <a:schemeClr val="accent5"/>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First Stage Decision Variables</a:t>
            </a:r>
          </a:p>
          <a:p>
            <a:endParaRPr lang="en-GB" dirty="0"/>
          </a:p>
        </p:txBody>
      </p:sp>
      <p:sp>
        <p:nvSpPr>
          <p:cNvPr id="11" name="Content Placeholder 14">
            <a:extLst>
              <a:ext uri="{FF2B5EF4-FFF2-40B4-BE49-F238E27FC236}">
                <a16:creationId xmlns:a16="http://schemas.microsoft.com/office/drawing/2014/main" id="{34B71C92-9C4C-A47A-B839-0BE6918F9375}"/>
              </a:ext>
            </a:extLst>
          </p:cNvPr>
          <p:cNvSpPr txBox="1">
            <a:spLocks/>
          </p:cNvSpPr>
          <p:nvPr/>
        </p:nvSpPr>
        <p:spPr>
          <a:xfrm>
            <a:off x="6515097" y="3687573"/>
            <a:ext cx="4991103" cy="1343910"/>
          </a:xfrm>
          <a:prstGeom prst="rect">
            <a:avLst/>
          </a:prstGeom>
        </p:spPr>
        <p:txBody>
          <a:bodyPr vert="horz" lIns="0" tIns="45720" rIns="91440" bIns="45720" rtlCol="0">
            <a:normAutofit/>
          </a:bodyPr>
          <a:lstStyle>
            <a:lvl1pPr marL="2286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800" kern="1200">
                <a:solidFill>
                  <a:schemeClr val="bg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600" kern="1200">
                <a:solidFill>
                  <a:schemeClr val="bg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Police Station Facility Location</a:t>
            </a:r>
          </a:p>
          <a:p>
            <a:r>
              <a:rPr lang="en-GB" dirty="0"/>
              <a:t>Police Officers Assignment to Stations</a:t>
            </a:r>
          </a:p>
          <a:p>
            <a:endParaRPr lang="en-GB" dirty="0"/>
          </a:p>
        </p:txBody>
      </p:sp>
      <p:sp>
        <p:nvSpPr>
          <p:cNvPr id="13" name="Text Placeholder 11">
            <a:extLst>
              <a:ext uri="{FF2B5EF4-FFF2-40B4-BE49-F238E27FC236}">
                <a16:creationId xmlns:a16="http://schemas.microsoft.com/office/drawing/2014/main" id="{45732B12-E20C-D8C0-9746-94835CA3F7F7}"/>
              </a:ext>
            </a:extLst>
          </p:cNvPr>
          <p:cNvSpPr txBox="1">
            <a:spLocks/>
          </p:cNvSpPr>
          <p:nvPr/>
        </p:nvSpPr>
        <p:spPr>
          <a:xfrm>
            <a:off x="6515098" y="4637285"/>
            <a:ext cx="4991102" cy="850900"/>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0"/>
              </a:spcBef>
              <a:spcAft>
                <a:spcPts val="1200"/>
              </a:spcAft>
              <a:buClr>
                <a:schemeClr val="bg1"/>
              </a:buClr>
              <a:buFont typeface="Arial" panose="020B0604020202020204" pitchFamily="34" charset="0"/>
              <a:buNone/>
              <a:defRPr lang="en-US" sz="2000" b="1" kern="1200" cap="none" spc="0" baseline="0" dirty="0">
                <a:solidFill>
                  <a:schemeClr val="accent5"/>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Second Stage Decision Variables</a:t>
            </a:r>
          </a:p>
          <a:p>
            <a:endParaRPr lang="en-GB" dirty="0"/>
          </a:p>
        </p:txBody>
      </p:sp>
      <p:sp>
        <p:nvSpPr>
          <p:cNvPr id="14" name="Content Placeholder 14">
            <a:extLst>
              <a:ext uri="{FF2B5EF4-FFF2-40B4-BE49-F238E27FC236}">
                <a16:creationId xmlns:a16="http://schemas.microsoft.com/office/drawing/2014/main" id="{52CCDE73-971D-0444-18ED-FA7AD38DAEEC}"/>
              </a:ext>
            </a:extLst>
          </p:cNvPr>
          <p:cNvSpPr txBox="1">
            <a:spLocks/>
          </p:cNvSpPr>
          <p:nvPr/>
        </p:nvSpPr>
        <p:spPr>
          <a:xfrm>
            <a:off x="6515097" y="5178109"/>
            <a:ext cx="4991103" cy="1343910"/>
          </a:xfrm>
          <a:prstGeom prst="rect">
            <a:avLst/>
          </a:prstGeom>
        </p:spPr>
        <p:txBody>
          <a:bodyPr vert="horz" lIns="0" tIns="45720" rIns="91440" bIns="45720" rtlCol="0">
            <a:normAutofit/>
          </a:bodyPr>
          <a:lstStyle>
            <a:lvl1pPr marL="2286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800" kern="1200">
                <a:solidFill>
                  <a:schemeClr val="bg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600" kern="1200">
                <a:solidFill>
                  <a:schemeClr val="bg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Police Officer Dispatchment from Station j to Crime at Node </a:t>
            </a:r>
            <a:r>
              <a:rPr lang="en-GB" dirty="0" err="1"/>
              <a:t>i</a:t>
            </a:r>
            <a:endParaRPr lang="en-GB" dirty="0"/>
          </a:p>
        </p:txBody>
      </p:sp>
      <p:pic>
        <p:nvPicPr>
          <p:cNvPr id="5" name="Picture 4" descr="A paper with text and numbers&#10;&#10;Description automatically generated">
            <a:extLst>
              <a:ext uri="{FF2B5EF4-FFF2-40B4-BE49-F238E27FC236}">
                <a16:creationId xmlns:a16="http://schemas.microsoft.com/office/drawing/2014/main" id="{C0A1F1EC-1830-7EF9-3EE5-AB34C7D798B0}"/>
              </a:ext>
            </a:extLst>
          </p:cNvPr>
          <p:cNvPicPr>
            <a:picLocks noChangeAspect="1"/>
          </p:cNvPicPr>
          <p:nvPr/>
        </p:nvPicPr>
        <p:blipFill>
          <a:blip r:embed="rId2">
            <a:extLst>
              <a:ext uri="{28A0092B-C50C-407E-A947-70E740481C1C}">
                <a14:useLocalDpi xmlns:a14="http://schemas.microsoft.com/office/drawing/2010/main" val="0"/>
              </a:ext>
            </a:extLst>
          </a:blip>
          <a:srcRect t="1774"/>
          <a:stretch/>
        </p:blipFill>
        <p:spPr>
          <a:xfrm>
            <a:off x="682556" y="1900925"/>
            <a:ext cx="4991100" cy="4002275"/>
          </a:xfrm>
          <a:prstGeom prst="rect">
            <a:avLst/>
          </a:prstGeom>
        </p:spPr>
      </p:pic>
    </p:spTree>
    <p:extLst>
      <p:ext uri="{BB962C8B-B14F-4D97-AF65-F5344CB8AC3E}">
        <p14:creationId xmlns:p14="http://schemas.microsoft.com/office/powerpoint/2010/main" val="161811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1791-5EA7-49C9-095C-8C9B18027BE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56882C2-0CFD-C3BB-6DE4-D2EC3D26CFBA}"/>
              </a:ext>
            </a:extLst>
          </p:cNvPr>
          <p:cNvSpPr>
            <a:spLocks noGrp="1"/>
          </p:cNvSpPr>
          <p:nvPr>
            <p:ph type="title"/>
          </p:nvPr>
        </p:nvSpPr>
        <p:spPr>
          <a:xfrm>
            <a:off x="685800" y="303166"/>
            <a:ext cx="5212566" cy="1134949"/>
          </a:xfrm>
        </p:spPr>
        <p:txBody>
          <a:bodyPr/>
          <a:lstStyle/>
          <a:p>
            <a:r>
              <a:rPr lang="en-GB" dirty="0"/>
              <a:t>Model Considerations</a:t>
            </a:r>
          </a:p>
        </p:txBody>
      </p:sp>
      <p:sp>
        <p:nvSpPr>
          <p:cNvPr id="2" name="Footer Placeholder 1">
            <a:extLst>
              <a:ext uri="{FF2B5EF4-FFF2-40B4-BE49-F238E27FC236}">
                <a16:creationId xmlns:a16="http://schemas.microsoft.com/office/drawing/2014/main" id="{1A5C7754-A54F-0C85-36A2-702F26A230A6}"/>
              </a:ext>
            </a:extLst>
          </p:cNvPr>
          <p:cNvSpPr>
            <a:spLocks noGrp="1"/>
          </p:cNvSpPr>
          <p:nvPr>
            <p:ph type="ftr" sz="quarter" idx="10"/>
          </p:nvPr>
        </p:nvSpPr>
        <p:spPr/>
        <p:txBody>
          <a:bodyPr/>
          <a:lstStyle/>
          <a:p>
            <a:endParaRPr lang="en-GB"/>
          </a:p>
        </p:txBody>
      </p:sp>
      <p:sp>
        <p:nvSpPr>
          <p:cNvPr id="3" name="Slide Number Placeholder 2">
            <a:extLst>
              <a:ext uri="{FF2B5EF4-FFF2-40B4-BE49-F238E27FC236}">
                <a16:creationId xmlns:a16="http://schemas.microsoft.com/office/drawing/2014/main" id="{F4CA51C2-EC2E-CA3B-BB2B-D6998F9E8E44}"/>
              </a:ext>
            </a:extLst>
          </p:cNvPr>
          <p:cNvSpPr>
            <a:spLocks noGrp="1"/>
          </p:cNvSpPr>
          <p:nvPr>
            <p:ph type="sldNum" sz="quarter" idx="11"/>
          </p:nvPr>
        </p:nvSpPr>
        <p:spPr/>
        <p:txBody>
          <a:bodyPr/>
          <a:lstStyle/>
          <a:p>
            <a:fld id="{3A74F2AC-1E9A-41D4-8B35-A069FB343260}" type="slidenum">
              <a:rPr lang="en-GB" smtClean="0"/>
              <a:pPr/>
              <a:t>7</a:t>
            </a:fld>
            <a:endParaRPr lang="en-GB"/>
          </a:p>
        </p:txBody>
      </p:sp>
      <p:sp>
        <p:nvSpPr>
          <p:cNvPr id="10" name="Text Placeholder 9">
            <a:extLst>
              <a:ext uri="{FF2B5EF4-FFF2-40B4-BE49-F238E27FC236}">
                <a16:creationId xmlns:a16="http://schemas.microsoft.com/office/drawing/2014/main" id="{D3D2A8BD-FA04-3841-D88C-F974397CB4F1}"/>
              </a:ext>
            </a:extLst>
          </p:cNvPr>
          <p:cNvSpPr>
            <a:spLocks noGrp="1"/>
          </p:cNvSpPr>
          <p:nvPr>
            <p:ph type="body" idx="1"/>
          </p:nvPr>
        </p:nvSpPr>
        <p:spPr>
          <a:xfrm>
            <a:off x="685801" y="1344565"/>
            <a:ext cx="4991100" cy="342900"/>
          </a:xfrm>
        </p:spPr>
        <p:txBody>
          <a:bodyPr>
            <a:normAutofit fontScale="92500" lnSpcReduction="20000"/>
          </a:bodyPr>
          <a:lstStyle/>
          <a:p>
            <a:r>
              <a:rPr lang="en-US" dirty="0"/>
              <a:t>Large vs. Small Coverage Area</a:t>
            </a:r>
          </a:p>
        </p:txBody>
      </p:sp>
      <p:cxnSp>
        <p:nvCxnSpPr>
          <p:cNvPr id="16" name="Straight Connector 15">
            <a:extLst>
              <a:ext uri="{FF2B5EF4-FFF2-40B4-BE49-F238E27FC236}">
                <a16:creationId xmlns:a16="http://schemas.microsoft.com/office/drawing/2014/main" id="{3AE555EB-7725-6210-0FB6-04FA537A3351}"/>
              </a:ext>
            </a:extLst>
          </p:cNvPr>
          <p:cNvCxnSpPr>
            <a:cxnSpLocks/>
          </p:cNvCxnSpPr>
          <p:nvPr/>
        </p:nvCxnSpPr>
        <p:spPr>
          <a:xfrm>
            <a:off x="684211" y="1708716"/>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1">
            <a:extLst>
              <a:ext uri="{FF2B5EF4-FFF2-40B4-BE49-F238E27FC236}">
                <a16:creationId xmlns:a16="http://schemas.microsoft.com/office/drawing/2014/main" id="{4619FA54-F2C3-20C7-8734-80F9769A52A8}"/>
              </a:ext>
            </a:extLst>
          </p:cNvPr>
          <p:cNvSpPr txBox="1">
            <a:spLocks/>
          </p:cNvSpPr>
          <p:nvPr/>
        </p:nvSpPr>
        <p:spPr>
          <a:xfrm>
            <a:off x="6515098" y="2495185"/>
            <a:ext cx="4991102" cy="850900"/>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0"/>
              </a:spcBef>
              <a:spcAft>
                <a:spcPts val="1200"/>
              </a:spcAft>
              <a:buClr>
                <a:schemeClr val="bg1"/>
              </a:buClr>
              <a:buFont typeface="Arial" panose="020B0604020202020204" pitchFamily="34" charset="0"/>
              <a:buNone/>
              <a:defRPr lang="en-US" sz="2000" b="1" kern="1200" cap="none" spc="0" baseline="0" dirty="0">
                <a:solidFill>
                  <a:schemeClr val="accent5"/>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Second Stage Decision Variables</a:t>
            </a:r>
          </a:p>
          <a:p>
            <a:endParaRPr lang="en-GB" dirty="0"/>
          </a:p>
        </p:txBody>
      </p:sp>
      <p:sp>
        <p:nvSpPr>
          <p:cNvPr id="14" name="Content Placeholder 14">
            <a:extLst>
              <a:ext uri="{FF2B5EF4-FFF2-40B4-BE49-F238E27FC236}">
                <a16:creationId xmlns:a16="http://schemas.microsoft.com/office/drawing/2014/main" id="{F9B8AA31-601C-4294-5798-51EA78DAFBCA}"/>
              </a:ext>
            </a:extLst>
          </p:cNvPr>
          <p:cNvSpPr txBox="1">
            <a:spLocks/>
          </p:cNvSpPr>
          <p:nvPr/>
        </p:nvSpPr>
        <p:spPr>
          <a:xfrm>
            <a:off x="6515097" y="2920635"/>
            <a:ext cx="4991103" cy="850900"/>
          </a:xfrm>
          <a:prstGeom prst="rect">
            <a:avLst/>
          </a:prstGeom>
        </p:spPr>
        <p:txBody>
          <a:bodyPr vert="horz" lIns="0" tIns="45720" rIns="91440" bIns="45720" rtlCol="0">
            <a:normAutofit/>
          </a:bodyPr>
          <a:lstStyle>
            <a:lvl1pPr marL="2286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800" kern="1200">
                <a:solidFill>
                  <a:schemeClr val="bg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600" kern="1200">
                <a:solidFill>
                  <a:schemeClr val="bg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Police Officer Dispatchment from Station j to Crime at Node </a:t>
            </a:r>
            <a:r>
              <a:rPr lang="en-GB" dirty="0" err="1"/>
              <a:t>i</a:t>
            </a:r>
            <a:endParaRPr lang="en-GB" dirty="0"/>
          </a:p>
        </p:txBody>
      </p:sp>
      <p:sp>
        <p:nvSpPr>
          <p:cNvPr id="18" name="Text Placeholder 11">
            <a:extLst>
              <a:ext uri="{FF2B5EF4-FFF2-40B4-BE49-F238E27FC236}">
                <a16:creationId xmlns:a16="http://schemas.microsoft.com/office/drawing/2014/main" id="{5AADCD24-6C05-0F92-43A5-C8B52737651E}"/>
              </a:ext>
            </a:extLst>
          </p:cNvPr>
          <p:cNvSpPr txBox="1">
            <a:spLocks/>
          </p:cNvSpPr>
          <p:nvPr/>
        </p:nvSpPr>
        <p:spPr>
          <a:xfrm>
            <a:off x="6515098" y="3545713"/>
            <a:ext cx="4991102" cy="850900"/>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0"/>
              </a:spcBef>
              <a:spcAft>
                <a:spcPts val="1200"/>
              </a:spcAft>
              <a:buClr>
                <a:schemeClr val="bg1"/>
              </a:buClr>
              <a:buFont typeface="Arial" panose="020B0604020202020204" pitchFamily="34" charset="0"/>
              <a:buNone/>
              <a:defRPr lang="en-US" sz="2000" b="1" kern="1200" cap="none" spc="0" baseline="0" dirty="0">
                <a:solidFill>
                  <a:schemeClr val="accent5"/>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Model Consideration </a:t>
            </a:r>
          </a:p>
          <a:p>
            <a:endParaRPr lang="en-GB" dirty="0"/>
          </a:p>
        </p:txBody>
      </p:sp>
      <p:sp>
        <p:nvSpPr>
          <p:cNvPr id="19" name="Text Placeholder 11">
            <a:extLst>
              <a:ext uri="{FF2B5EF4-FFF2-40B4-BE49-F238E27FC236}">
                <a16:creationId xmlns:a16="http://schemas.microsoft.com/office/drawing/2014/main" id="{DCE9DA09-5566-4EDA-EA06-DDD1D0BCAF3D}"/>
              </a:ext>
            </a:extLst>
          </p:cNvPr>
          <p:cNvSpPr txBox="1">
            <a:spLocks/>
          </p:cNvSpPr>
          <p:nvPr/>
        </p:nvSpPr>
        <p:spPr>
          <a:xfrm>
            <a:off x="6515098" y="1262015"/>
            <a:ext cx="4991102" cy="850900"/>
          </a:xfrm>
          <a:prstGeom prst="rect">
            <a:avLst/>
          </a:prstGeom>
        </p:spPr>
        <p:txBody>
          <a:bodyPr vert="horz" lIns="0" tIns="45720" rIns="91440" bIns="45720" rtlCol="0" anchor="t">
            <a:normAutofit/>
          </a:bodyPr>
          <a:lstStyle>
            <a:lvl1pPr marL="0" indent="0" algn="l" defTabSz="914400" rtl="0" eaLnBrk="1" latinLnBrk="0" hangingPunct="1">
              <a:lnSpc>
                <a:spcPct val="100000"/>
              </a:lnSpc>
              <a:spcBef>
                <a:spcPts val="0"/>
              </a:spcBef>
              <a:spcAft>
                <a:spcPts val="1200"/>
              </a:spcAft>
              <a:buClr>
                <a:schemeClr val="bg1"/>
              </a:buClr>
              <a:buFont typeface="Arial" panose="020B0604020202020204" pitchFamily="34" charset="0"/>
              <a:buNone/>
              <a:defRPr lang="en-US" sz="2000" b="1" kern="1200" cap="none" spc="0" baseline="0" dirty="0">
                <a:solidFill>
                  <a:schemeClr val="accent5"/>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1"/>
              </a:buClr>
              <a:buFont typeface="Arial" panose="020B0604020202020204" pitchFamily="34" charset="0"/>
              <a:buChar char="•"/>
              <a:defRPr sz="1600" kern="1200">
                <a:solidFill>
                  <a:schemeClr val="tx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1"/>
              </a:buClr>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First Stage Decision Variables</a:t>
            </a:r>
          </a:p>
          <a:p>
            <a:endParaRPr lang="en-GB" dirty="0"/>
          </a:p>
        </p:txBody>
      </p:sp>
      <p:sp>
        <p:nvSpPr>
          <p:cNvPr id="20" name="Content Placeholder 14">
            <a:extLst>
              <a:ext uri="{FF2B5EF4-FFF2-40B4-BE49-F238E27FC236}">
                <a16:creationId xmlns:a16="http://schemas.microsoft.com/office/drawing/2014/main" id="{656D49CF-C960-0BA8-E40C-A7F6BFCFCA96}"/>
              </a:ext>
            </a:extLst>
          </p:cNvPr>
          <p:cNvSpPr txBox="1">
            <a:spLocks/>
          </p:cNvSpPr>
          <p:nvPr/>
        </p:nvSpPr>
        <p:spPr>
          <a:xfrm>
            <a:off x="6515097" y="1708716"/>
            <a:ext cx="4991103" cy="1343910"/>
          </a:xfrm>
          <a:prstGeom prst="rect">
            <a:avLst/>
          </a:prstGeom>
        </p:spPr>
        <p:txBody>
          <a:bodyPr vert="horz" lIns="0" tIns="45720" rIns="91440" bIns="45720" rtlCol="0">
            <a:normAutofit/>
          </a:bodyPr>
          <a:lstStyle>
            <a:lvl1pPr marL="2286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800" kern="1200">
                <a:solidFill>
                  <a:schemeClr val="bg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600" kern="1200">
                <a:solidFill>
                  <a:schemeClr val="bg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Police Station Facility Location</a:t>
            </a:r>
          </a:p>
          <a:p>
            <a:r>
              <a:rPr lang="en-GB" dirty="0"/>
              <a:t>Police Officers Assignment to Stations</a:t>
            </a:r>
          </a:p>
          <a:p>
            <a:endParaRPr lang="en-GB" dirty="0"/>
          </a:p>
        </p:txBody>
      </p:sp>
      <p:sp>
        <p:nvSpPr>
          <p:cNvPr id="21" name="Content Placeholder 14">
            <a:extLst>
              <a:ext uri="{FF2B5EF4-FFF2-40B4-BE49-F238E27FC236}">
                <a16:creationId xmlns:a16="http://schemas.microsoft.com/office/drawing/2014/main" id="{709BA473-D31F-DD7A-8F52-2A3F38BD058E}"/>
              </a:ext>
            </a:extLst>
          </p:cNvPr>
          <p:cNvSpPr txBox="1">
            <a:spLocks/>
          </p:cNvSpPr>
          <p:nvPr/>
        </p:nvSpPr>
        <p:spPr>
          <a:xfrm>
            <a:off x="6515097" y="3978021"/>
            <a:ext cx="4991103" cy="2323411"/>
          </a:xfrm>
          <a:prstGeom prst="rect">
            <a:avLst/>
          </a:prstGeom>
        </p:spPr>
        <p:txBody>
          <a:bodyPr vert="horz" lIns="0" tIns="45720" rIns="91440" bIns="45720" rtlCol="0">
            <a:normAutofit fontScale="92500"/>
          </a:bodyPr>
          <a:lstStyle>
            <a:lvl1pPr marL="2286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800" kern="1200">
                <a:solidFill>
                  <a:schemeClr val="bg1"/>
                </a:solidFill>
                <a:latin typeface="+mn-lt"/>
                <a:ea typeface="+mn-ea"/>
                <a:cs typeface="+mn-cs"/>
              </a:defRPr>
            </a:lvl1pPr>
            <a:lvl2pPr marL="468000" indent="-228600" algn="l" defTabSz="914400" rtl="0" eaLnBrk="1" latinLnBrk="0" hangingPunct="1">
              <a:lnSpc>
                <a:spcPct val="100000"/>
              </a:lnSpc>
              <a:spcBef>
                <a:spcPts val="0"/>
              </a:spcBef>
              <a:spcAft>
                <a:spcPts val="1200"/>
              </a:spcAft>
              <a:buClr>
                <a:schemeClr val="accent5"/>
              </a:buClr>
              <a:buFont typeface="Arial" panose="020B0604020202020204" pitchFamily="34" charset="0"/>
              <a:buChar char="•"/>
              <a:defRPr sz="1600" kern="1200">
                <a:solidFill>
                  <a:schemeClr val="bg1"/>
                </a:solidFill>
                <a:latin typeface="+mn-lt"/>
                <a:ea typeface="+mn-ea"/>
                <a:cs typeface="+mn-cs"/>
              </a:defRPr>
            </a:lvl2pPr>
            <a:lvl3pPr marL="756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3pPr>
            <a:lvl4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4pPr>
            <a:lvl5pPr marL="1044000" indent="-228600" algn="l" defTabSz="914400" rtl="0" eaLnBrk="1" latinLnBrk="0" hangingPunct="1">
              <a:lnSpc>
                <a:spcPct val="100000"/>
              </a:lnSpc>
              <a:spcBef>
                <a:spcPts val="0"/>
              </a:spcBef>
              <a:spcAft>
                <a:spcPts val="1200"/>
              </a:spcAft>
              <a:buClr>
                <a:schemeClr val="accent5"/>
              </a:buClr>
              <a:buFont typeface="Calibri" panose="020F050202020403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Police Station Can Have Large Coverage Area (2000 meters) or Small Coverage Area (1000 meters)</a:t>
            </a:r>
          </a:p>
          <a:p>
            <a:r>
              <a:rPr lang="en-GB" dirty="0"/>
              <a:t>If Crime Outside Coverage Area, then the Crime will not be met on Time and Cost is Incurred</a:t>
            </a:r>
          </a:p>
          <a:p>
            <a:r>
              <a:rPr lang="en-GB" dirty="0"/>
              <a:t>If Overlapping Coverage Area, Police Will be Dispatched from Nearest Station</a:t>
            </a:r>
          </a:p>
        </p:txBody>
      </p:sp>
      <p:pic>
        <p:nvPicPr>
          <p:cNvPr id="23" name="Picture 22" descr="A map of a police station&#10;&#10;Description automatically generated">
            <a:extLst>
              <a:ext uri="{FF2B5EF4-FFF2-40B4-BE49-F238E27FC236}">
                <a16:creationId xmlns:a16="http://schemas.microsoft.com/office/drawing/2014/main" id="{C3032A06-3C09-3202-6AF3-0C94C6C00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183" y="1730588"/>
            <a:ext cx="5212566" cy="4039739"/>
          </a:xfrm>
          <a:prstGeom prst="rect">
            <a:avLst/>
          </a:prstGeom>
        </p:spPr>
      </p:pic>
    </p:spTree>
    <p:extLst>
      <p:ext uri="{BB962C8B-B14F-4D97-AF65-F5344CB8AC3E}">
        <p14:creationId xmlns:p14="http://schemas.microsoft.com/office/powerpoint/2010/main" val="980221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5B669-7314-2AED-434C-B813BA45A23A}"/>
              </a:ext>
            </a:extLst>
          </p:cNvPr>
          <p:cNvSpPr>
            <a:spLocks noGrp="1"/>
          </p:cNvSpPr>
          <p:nvPr>
            <p:ph type="body" idx="1"/>
          </p:nvPr>
        </p:nvSpPr>
        <p:spPr/>
        <p:txBody>
          <a:bodyPr/>
          <a:lstStyle/>
          <a:p>
            <a:r>
              <a:rPr lang="en-US" dirty="0"/>
              <a:t>2022 Heatmap of Crime in Cambridge</a:t>
            </a:r>
          </a:p>
          <a:p>
            <a:endParaRPr lang="en-US" dirty="0"/>
          </a:p>
        </p:txBody>
      </p:sp>
      <p:sp>
        <p:nvSpPr>
          <p:cNvPr id="3" name="Content Placeholder 2">
            <a:extLst>
              <a:ext uri="{FF2B5EF4-FFF2-40B4-BE49-F238E27FC236}">
                <a16:creationId xmlns:a16="http://schemas.microsoft.com/office/drawing/2014/main" id="{39BEB858-7884-B7C4-B9CE-6EE3AAB62430}"/>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F869A1A0-2363-A4EB-A4ED-5F3CD2D0C9BF}"/>
              </a:ext>
            </a:extLst>
          </p:cNvPr>
          <p:cNvSpPr>
            <a:spLocks noGrp="1"/>
          </p:cNvSpPr>
          <p:nvPr>
            <p:ph type="body" sz="quarter" idx="3"/>
          </p:nvPr>
        </p:nvSpPr>
        <p:spPr/>
        <p:txBody>
          <a:bodyPr/>
          <a:lstStyle/>
          <a:p>
            <a:r>
              <a:rPr lang="en-US" dirty="0"/>
              <a:t>2023 Heatmap of Crime in Cambridge</a:t>
            </a:r>
          </a:p>
        </p:txBody>
      </p:sp>
      <p:sp>
        <p:nvSpPr>
          <p:cNvPr id="5" name="Content Placeholder 4">
            <a:extLst>
              <a:ext uri="{FF2B5EF4-FFF2-40B4-BE49-F238E27FC236}">
                <a16:creationId xmlns:a16="http://schemas.microsoft.com/office/drawing/2014/main" id="{0B1BAB85-F543-0EC4-80B6-F9AB3D8FF6F6}"/>
              </a:ext>
            </a:extLst>
          </p:cNvPr>
          <p:cNvSpPr>
            <a:spLocks noGrp="1"/>
          </p:cNvSpPr>
          <p:nvPr>
            <p:ph sz="quarter" idx="4"/>
          </p:nvPr>
        </p:nvSpPr>
        <p:spPr/>
        <p:txBody>
          <a:bodyPr/>
          <a:lstStyle/>
          <a:p>
            <a:endParaRPr lang="en-US"/>
          </a:p>
        </p:txBody>
      </p:sp>
      <p:sp>
        <p:nvSpPr>
          <p:cNvPr id="6" name="Footer Placeholder 5">
            <a:extLst>
              <a:ext uri="{FF2B5EF4-FFF2-40B4-BE49-F238E27FC236}">
                <a16:creationId xmlns:a16="http://schemas.microsoft.com/office/drawing/2014/main" id="{391A6AC2-EEF3-4D9C-458F-0D12D90CFA26}"/>
              </a:ext>
            </a:extLst>
          </p:cNvPr>
          <p:cNvSpPr>
            <a:spLocks noGrp="1"/>
          </p:cNvSpPr>
          <p:nvPr>
            <p:ph type="ftr" sz="quarter" idx="10"/>
          </p:nvPr>
        </p:nvSpPr>
        <p:spPr/>
        <p:txBody>
          <a:bodyPr/>
          <a:lstStyle/>
          <a:p>
            <a:endParaRPr lang="en-GB" dirty="0"/>
          </a:p>
        </p:txBody>
      </p:sp>
      <p:sp>
        <p:nvSpPr>
          <p:cNvPr id="7" name="Slide Number Placeholder 6">
            <a:extLst>
              <a:ext uri="{FF2B5EF4-FFF2-40B4-BE49-F238E27FC236}">
                <a16:creationId xmlns:a16="http://schemas.microsoft.com/office/drawing/2014/main" id="{80627D3E-5EBB-60DE-C857-98BFAF3CA774}"/>
              </a:ext>
            </a:extLst>
          </p:cNvPr>
          <p:cNvSpPr>
            <a:spLocks noGrp="1"/>
          </p:cNvSpPr>
          <p:nvPr>
            <p:ph type="sldNum" sz="quarter" idx="11"/>
          </p:nvPr>
        </p:nvSpPr>
        <p:spPr/>
        <p:txBody>
          <a:bodyPr/>
          <a:lstStyle/>
          <a:p>
            <a:fld id="{3A74F2AC-1E9A-41D4-8B35-A069FB343260}" type="slidenum">
              <a:rPr lang="en-GB" smtClean="0"/>
              <a:pPr/>
              <a:t>8</a:t>
            </a:fld>
            <a:endParaRPr lang="en-GB"/>
          </a:p>
        </p:txBody>
      </p:sp>
      <p:sp>
        <p:nvSpPr>
          <p:cNvPr id="8" name="Title 7">
            <a:extLst>
              <a:ext uri="{FF2B5EF4-FFF2-40B4-BE49-F238E27FC236}">
                <a16:creationId xmlns:a16="http://schemas.microsoft.com/office/drawing/2014/main" id="{7755475F-586F-F246-B957-5F1A2C3BC424}"/>
              </a:ext>
            </a:extLst>
          </p:cNvPr>
          <p:cNvSpPr>
            <a:spLocks noGrp="1"/>
          </p:cNvSpPr>
          <p:nvPr>
            <p:ph type="title"/>
          </p:nvPr>
        </p:nvSpPr>
        <p:spPr/>
        <p:txBody>
          <a:bodyPr/>
          <a:lstStyle/>
          <a:p>
            <a:r>
              <a:rPr lang="en-US" dirty="0"/>
              <a:t>Realistic scenario generation</a:t>
            </a:r>
          </a:p>
        </p:txBody>
      </p:sp>
      <p:pic>
        <p:nvPicPr>
          <p:cNvPr id="9" name="Picture 8">
            <a:extLst>
              <a:ext uri="{FF2B5EF4-FFF2-40B4-BE49-F238E27FC236}">
                <a16:creationId xmlns:a16="http://schemas.microsoft.com/office/drawing/2014/main" id="{BB5BF48B-3D89-D8A3-48AC-C96750F79614}"/>
              </a:ext>
            </a:extLst>
          </p:cNvPr>
          <p:cNvPicPr>
            <a:picLocks noChangeAspect="1"/>
          </p:cNvPicPr>
          <p:nvPr/>
        </p:nvPicPr>
        <p:blipFill>
          <a:blip r:embed="rId2"/>
          <a:stretch>
            <a:fillRect/>
          </a:stretch>
        </p:blipFill>
        <p:spPr>
          <a:xfrm>
            <a:off x="6365311" y="2341903"/>
            <a:ext cx="5302070" cy="3601698"/>
          </a:xfrm>
          <a:prstGeom prst="rect">
            <a:avLst/>
          </a:prstGeom>
        </p:spPr>
      </p:pic>
      <p:pic>
        <p:nvPicPr>
          <p:cNvPr id="10" name="Picture 9">
            <a:extLst>
              <a:ext uri="{FF2B5EF4-FFF2-40B4-BE49-F238E27FC236}">
                <a16:creationId xmlns:a16="http://schemas.microsoft.com/office/drawing/2014/main" id="{48114577-D9CD-7F5C-9264-0EC8D539C374}"/>
              </a:ext>
            </a:extLst>
          </p:cNvPr>
          <p:cNvPicPr>
            <a:picLocks noChangeAspect="1"/>
          </p:cNvPicPr>
          <p:nvPr/>
        </p:nvPicPr>
        <p:blipFill>
          <a:blip r:embed="rId3"/>
          <a:stretch>
            <a:fillRect/>
          </a:stretch>
        </p:blipFill>
        <p:spPr>
          <a:xfrm>
            <a:off x="684211" y="2319875"/>
            <a:ext cx="5302071" cy="3601698"/>
          </a:xfrm>
          <a:prstGeom prst="rect">
            <a:avLst/>
          </a:prstGeom>
        </p:spPr>
      </p:pic>
      <p:cxnSp>
        <p:nvCxnSpPr>
          <p:cNvPr id="11" name="Straight Connector 10">
            <a:extLst>
              <a:ext uri="{FF2B5EF4-FFF2-40B4-BE49-F238E27FC236}">
                <a16:creationId xmlns:a16="http://schemas.microsoft.com/office/drawing/2014/main" id="{55991E14-0B9B-0350-FB23-726CD55E852E}"/>
              </a:ext>
            </a:extLst>
          </p:cNvPr>
          <p:cNvCxnSpPr>
            <a:cxnSpLocks/>
          </p:cNvCxnSpPr>
          <p:nvPr/>
        </p:nvCxnSpPr>
        <p:spPr>
          <a:xfrm>
            <a:off x="684211" y="2156188"/>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A3CA8D5-2418-95D8-DD05-03AB5AC72380}"/>
              </a:ext>
            </a:extLst>
          </p:cNvPr>
          <p:cNvCxnSpPr>
            <a:cxnSpLocks/>
          </p:cNvCxnSpPr>
          <p:nvPr/>
        </p:nvCxnSpPr>
        <p:spPr>
          <a:xfrm>
            <a:off x="6409764" y="2156188"/>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788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FE80B-0B76-FE9E-3CE9-0DAAF57931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C871BFA-FFCB-5D1E-779C-67B4440FD010}"/>
              </a:ext>
            </a:extLst>
          </p:cNvPr>
          <p:cNvSpPr>
            <a:spLocks noGrp="1"/>
          </p:cNvSpPr>
          <p:nvPr>
            <p:ph type="body" idx="1"/>
          </p:nvPr>
        </p:nvSpPr>
        <p:spPr/>
        <p:txBody>
          <a:bodyPr/>
          <a:lstStyle/>
          <a:p>
            <a:r>
              <a:rPr lang="en-US" dirty="0"/>
              <a:t>2020 Heatmap of Crime in Cambridge</a:t>
            </a:r>
          </a:p>
          <a:p>
            <a:endParaRPr lang="en-US" dirty="0"/>
          </a:p>
        </p:txBody>
      </p:sp>
      <p:sp>
        <p:nvSpPr>
          <p:cNvPr id="3" name="Content Placeholder 2">
            <a:extLst>
              <a:ext uri="{FF2B5EF4-FFF2-40B4-BE49-F238E27FC236}">
                <a16:creationId xmlns:a16="http://schemas.microsoft.com/office/drawing/2014/main" id="{82E46C81-CD1A-FC8F-2282-F24C15572D21}"/>
              </a:ext>
            </a:extLst>
          </p:cNvPr>
          <p:cNvSpPr>
            <a:spLocks noGrp="1"/>
          </p:cNvSpPr>
          <p:nvPr>
            <p:ph sz="half" idx="2"/>
          </p:nvPr>
        </p:nvSpPr>
        <p:spPr/>
        <p:txBody>
          <a:bodyPr/>
          <a:lstStyle/>
          <a:p>
            <a:endParaRPr lang="en-US"/>
          </a:p>
        </p:txBody>
      </p:sp>
      <p:sp>
        <p:nvSpPr>
          <p:cNvPr id="4" name="Text Placeholder 3">
            <a:extLst>
              <a:ext uri="{FF2B5EF4-FFF2-40B4-BE49-F238E27FC236}">
                <a16:creationId xmlns:a16="http://schemas.microsoft.com/office/drawing/2014/main" id="{125E7DEA-022B-D3A3-6AC2-976BA624FD40}"/>
              </a:ext>
            </a:extLst>
          </p:cNvPr>
          <p:cNvSpPr>
            <a:spLocks noGrp="1"/>
          </p:cNvSpPr>
          <p:nvPr>
            <p:ph type="body" sz="quarter" idx="3"/>
          </p:nvPr>
        </p:nvSpPr>
        <p:spPr/>
        <p:txBody>
          <a:bodyPr/>
          <a:lstStyle/>
          <a:p>
            <a:r>
              <a:rPr lang="en-US" dirty="0"/>
              <a:t>2021 Heatmap of Crime in Cambridge</a:t>
            </a:r>
          </a:p>
        </p:txBody>
      </p:sp>
      <p:sp>
        <p:nvSpPr>
          <p:cNvPr id="5" name="Content Placeholder 4">
            <a:extLst>
              <a:ext uri="{FF2B5EF4-FFF2-40B4-BE49-F238E27FC236}">
                <a16:creationId xmlns:a16="http://schemas.microsoft.com/office/drawing/2014/main" id="{E8F297FF-974F-3BA2-0D6F-3DED9C2965AE}"/>
              </a:ext>
            </a:extLst>
          </p:cNvPr>
          <p:cNvSpPr>
            <a:spLocks noGrp="1"/>
          </p:cNvSpPr>
          <p:nvPr>
            <p:ph sz="quarter" idx="4"/>
          </p:nvPr>
        </p:nvSpPr>
        <p:spPr/>
        <p:txBody>
          <a:bodyPr/>
          <a:lstStyle/>
          <a:p>
            <a:endParaRPr lang="en-US"/>
          </a:p>
        </p:txBody>
      </p:sp>
      <p:sp>
        <p:nvSpPr>
          <p:cNvPr id="6" name="Footer Placeholder 5">
            <a:extLst>
              <a:ext uri="{FF2B5EF4-FFF2-40B4-BE49-F238E27FC236}">
                <a16:creationId xmlns:a16="http://schemas.microsoft.com/office/drawing/2014/main" id="{FC48F4F2-FCE8-DDA9-3408-B5F6B283B020}"/>
              </a:ext>
            </a:extLst>
          </p:cNvPr>
          <p:cNvSpPr>
            <a:spLocks noGrp="1"/>
          </p:cNvSpPr>
          <p:nvPr>
            <p:ph type="ftr" sz="quarter" idx="10"/>
          </p:nvPr>
        </p:nvSpPr>
        <p:spPr/>
        <p:txBody>
          <a:bodyPr/>
          <a:lstStyle/>
          <a:p>
            <a:endParaRPr lang="en-GB" dirty="0"/>
          </a:p>
        </p:txBody>
      </p:sp>
      <p:sp>
        <p:nvSpPr>
          <p:cNvPr id="7" name="Slide Number Placeholder 6">
            <a:extLst>
              <a:ext uri="{FF2B5EF4-FFF2-40B4-BE49-F238E27FC236}">
                <a16:creationId xmlns:a16="http://schemas.microsoft.com/office/drawing/2014/main" id="{A1058380-777C-7D17-6345-C7488AC18DEB}"/>
              </a:ext>
            </a:extLst>
          </p:cNvPr>
          <p:cNvSpPr>
            <a:spLocks noGrp="1"/>
          </p:cNvSpPr>
          <p:nvPr>
            <p:ph type="sldNum" sz="quarter" idx="11"/>
          </p:nvPr>
        </p:nvSpPr>
        <p:spPr/>
        <p:txBody>
          <a:bodyPr/>
          <a:lstStyle/>
          <a:p>
            <a:fld id="{3A74F2AC-1E9A-41D4-8B35-A069FB343260}" type="slidenum">
              <a:rPr lang="en-GB" smtClean="0"/>
              <a:pPr/>
              <a:t>9</a:t>
            </a:fld>
            <a:endParaRPr lang="en-GB"/>
          </a:p>
        </p:txBody>
      </p:sp>
      <p:sp>
        <p:nvSpPr>
          <p:cNvPr id="8" name="Title 7">
            <a:extLst>
              <a:ext uri="{FF2B5EF4-FFF2-40B4-BE49-F238E27FC236}">
                <a16:creationId xmlns:a16="http://schemas.microsoft.com/office/drawing/2014/main" id="{4B315F7C-56E0-048F-1197-7E7D11FF2419}"/>
              </a:ext>
            </a:extLst>
          </p:cNvPr>
          <p:cNvSpPr>
            <a:spLocks noGrp="1"/>
          </p:cNvSpPr>
          <p:nvPr>
            <p:ph type="title"/>
          </p:nvPr>
        </p:nvSpPr>
        <p:spPr>
          <a:xfrm>
            <a:off x="685800" y="303166"/>
            <a:ext cx="9800617" cy="1134949"/>
          </a:xfrm>
        </p:spPr>
        <p:txBody>
          <a:bodyPr>
            <a:normAutofit fontScale="90000"/>
          </a:bodyPr>
          <a:lstStyle/>
          <a:p>
            <a:r>
              <a:rPr lang="en-US" dirty="0"/>
              <a:t>covid Scenario generation with unusual crime dynamics – to test limits of adaptive stochastic model’s performance</a:t>
            </a:r>
          </a:p>
        </p:txBody>
      </p:sp>
      <p:pic>
        <p:nvPicPr>
          <p:cNvPr id="11" name="Picture 10">
            <a:extLst>
              <a:ext uri="{FF2B5EF4-FFF2-40B4-BE49-F238E27FC236}">
                <a16:creationId xmlns:a16="http://schemas.microsoft.com/office/drawing/2014/main" id="{F5ECCD37-D144-38E7-4387-1C3863233F5E}"/>
              </a:ext>
            </a:extLst>
          </p:cNvPr>
          <p:cNvPicPr>
            <a:picLocks noChangeAspect="1"/>
          </p:cNvPicPr>
          <p:nvPr/>
        </p:nvPicPr>
        <p:blipFill>
          <a:blip r:embed="rId2"/>
          <a:stretch>
            <a:fillRect/>
          </a:stretch>
        </p:blipFill>
        <p:spPr>
          <a:xfrm>
            <a:off x="582984" y="2120632"/>
            <a:ext cx="5627806" cy="3822970"/>
          </a:xfrm>
          <a:prstGeom prst="rect">
            <a:avLst/>
          </a:prstGeom>
        </p:spPr>
      </p:pic>
      <p:pic>
        <p:nvPicPr>
          <p:cNvPr id="12" name="Picture 11">
            <a:extLst>
              <a:ext uri="{FF2B5EF4-FFF2-40B4-BE49-F238E27FC236}">
                <a16:creationId xmlns:a16="http://schemas.microsoft.com/office/drawing/2014/main" id="{C72BC0E0-0F47-EEEC-2989-D5F48212D77A}"/>
              </a:ext>
            </a:extLst>
          </p:cNvPr>
          <p:cNvPicPr>
            <a:picLocks noChangeAspect="1"/>
          </p:cNvPicPr>
          <p:nvPr/>
        </p:nvPicPr>
        <p:blipFill>
          <a:blip r:embed="rId3"/>
          <a:stretch>
            <a:fillRect/>
          </a:stretch>
        </p:blipFill>
        <p:spPr>
          <a:xfrm>
            <a:off x="6306946" y="2120631"/>
            <a:ext cx="5627806" cy="3822970"/>
          </a:xfrm>
          <a:prstGeom prst="rect">
            <a:avLst/>
          </a:prstGeom>
        </p:spPr>
      </p:pic>
      <p:cxnSp>
        <p:nvCxnSpPr>
          <p:cNvPr id="13" name="Straight Connector 12">
            <a:extLst>
              <a:ext uri="{FF2B5EF4-FFF2-40B4-BE49-F238E27FC236}">
                <a16:creationId xmlns:a16="http://schemas.microsoft.com/office/drawing/2014/main" id="{87FC1B6A-D2C7-8FC9-40D0-63E052079310}"/>
              </a:ext>
            </a:extLst>
          </p:cNvPr>
          <p:cNvCxnSpPr>
            <a:cxnSpLocks/>
          </p:cNvCxnSpPr>
          <p:nvPr/>
        </p:nvCxnSpPr>
        <p:spPr>
          <a:xfrm>
            <a:off x="684211" y="2156188"/>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C78FDC-87C7-2146-1D14-4BB20BD0B198}"/>
              </a:ext>
            </a:extLst>
          </p:cNvPr>
          <p:cNvCxnSpPr>
            <a:cxnSpLocks/>
          </p:cNvCxnSpPr>
          <p:nvPr/>
        </p:nvCxnSpPr>
        <p:spPr>
          <a:xfrm>
            <a:off x="6409764" y="2156188"/>
            <a:ext cx="499269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831959"/>
      </p:ext>
    </p:extLst>
  </p:cSld>
  <p:clrMapOvr>
    <a:masterClrMapping/>
  </p:clrMapOvr>
</p:sld>
</file>

<file path=ppt/theme/theme1.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Custom 1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097b299-c2ac-4eb1-aec2-08cd1aa2aff0">
      <Terms xmlns="http://schemas.microsoft.com/office/infopath/2007/PartnerControls"/>
    </lcf76f155ced4ddcb4097134ff3c332f>
    <TaxCatchAll xmlns="a5bf85ab-5b89-45d5-812d-d881043611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7E38411235A848B9BC3C2F06233B6B" ma:contentTypeVersion="16" ma:contentTypeDescription="Create a new document." ma:contentTypeScope="" ma:versionID="59e93b2cf53ebad2a10911b5c5bb3dc8">
  <xsd:schema xmlns:xsd="http://www.w3.org/2001/XMLSchema" xmlns:xs="http://www.w3.org/2001/XMLSchema" xmlns:p="http://schemas.microsoft.com/office/2006/metadata/properties" xmlns:ns2="7097b299-c2ac-4eb1-aec2-08cd1aa2aff0" xmlns:ns3="a5bf85ab-5b89-45d5-812d-d881043611a5" targetNamespace="http://schemas.microsoft.com/office/2006/metadata/properties" ma:root="true" ma:fieldsID="aaf1a357d07dc3e38611774c3c8bd284" ns2:_="" ns3:_="">
    <xsd:import namespace="7097b299-c2ac-4eb1-aec2-08cd1aa2aff0"/>
    <xsd:import namespace="a5bf85ab-5b89-45d5-812d-d881043611a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7b299-c2ac-4eb1-aec2-08cd1aa2af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f367377-cea2-4f59-9866-8491a8f07ab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5bf85ab-5b89-45d5-812d-d881043611a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18993d-1d16-43cf-b63c-2f328976747f}" ma:internalName="TaxCatchAll" ma:showField="CatchAllData" ma:web="a5bf85ab-5b89-45d5-812d-d881043611a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B81A3-EB9C-4B5B-84A8-3AF39DB38FBA}">
  <ds:schemaRefs>
    <ds:schemaRef ds:uri="http://schemas.microsoft.com/sharepoint/v3/contenttype/forms"/>
  </ds:schemaRefs>
</ds:datastoreItem>
</file>

<file path=customXml/itemProps2.xml><?xml version="1.0" encoding="utf-8"?>
<ds:datastoreItem xmlns:ds="http://schemas.openxmlformats.org/officeDocument/2006/customXml" ds:itemID="{49ADDA77-3326-4952-8EB6-098CD7AE2F3F}">
  <ds:schemaRefs>
    <ds:schemaRef ds:uri="http://schemas.microsoft.com/office/2006/metadata/properties"/>
    <ds:schemaRef ds:uri="http://schemas.microsoft.com/office/infopath/2007/PartnerControls"/>
    <ds:schemaRef ds:uri="7097b299-c2ac-4eb1-aec2-08cd1aa2aff0"/>
    <ds:schemaRef ds:uri="a5bf85ab-5b89-45d5-812d-d881043611a5"/>
  </ds:schemaRefs>
</ds:datastoreItem>
</file>

<file path=customXml/itemProps3.xml><?xml version="1.0" encoding="utf-8"?>
<ds:datastoreItem xmlns:ds="http://schemas.openxmlformats.org/officeDocument/2006/customXml" ds:itemID="{73456697-91D3-40E4-9E25-ACB00D34D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7b299-c2ac-4eb1-aec2-08cd1aa2aff0"/>
    <ds:schemaRef ds:uri="a5bf85ab-5b89-45d5-812d-d881043611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5838</TotalTime>
  <Words>827</Words>
  <Application>Microsoft Macintosh PowerPoint</Application>
  <PresentationFormat>Widescreen</PresentationFormat>
  <Paragraphs>198</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Calibri</vt:lpstr>
      <vt:lpstr>Franklin Gothic Book</vt:lpstr>
      <vt:lpstr>MIT </vt:lpstr>
      <vt:lpstr>Police Allocation IN Cambridge By Anders Steiness, Aziz Malouche, and Azfal Peermohammed</vt:lpstr>
      <vt:lpstr>Motivation</vt:lpstr>
      <vt:lpstr>Heatmap of crime in cambridge</vt:lpstr>
      <vt:lpstr>Downsampled graph</vt:lpstr>
      <vt:lpstr>Police station candidate nodes</vt:lpstr>
      <vt:lpstr>Model formulation</vt:lpstr>
      <vt:lpstr>Model Considerations</vt:lpstr>
      <vt:lpstr>Realistic scenario generation</vt:lpstr>
      <vt:lpstr>covid Scenario generation with unusual crime dynamics – to test limits of adaptive stochastic model’s performance</vt:lpstr>
      <vt:lpstr>2024 RESULTS (2 Stations)</vt:lpstr>
      <vt:lpstr>2024 RESULTS (3 Stations)</vt:lpstr>
      <vt:lpstr>RESULTS (3 Stations w/ COVID Scenarios)</vt:lpstr>
      <vt:lpstr>2024 Models for 3 Stations</vt:lpstr>
      <vt:lpstr>Key Findings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Brown</dc:creator>
  <cp:lastModifiedBy>Anders Steiness</cp:lastModifiedBy>
  <cp:revision>27</cp:revision>
  <dcterms:created xsi:type="dcterms:W3CDTF">2022-06-27T07:10:21Z</dcterms:created>
  <dcterms:modified xsi:type="dcterms:W3CDTF">2025-01-09T17:40:27Z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0x0101003C7E38411235A848B9BC3C2F06233B6B</vt:lpwstr>
  </property>
  <property fmtid="{D5CDD505-2E9C-101B-9397-08002B2CF9AE}" pid="3" name="MediaServiceImageTags">
    <vt:lpwstr/>
  </property>
</Properties>
</file>